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FF66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4" d="100"/>
          <a:sy n="64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896C9-EDCC-4177-8391-2A72A70C89DF}" type="datetimeFigureOut">
              <a:rPr lang="en-NZ" smtClean="0"/>
              <a:pPr/>
              <a:t>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2F1AA-8C13-440C-BD4A-6C90B0A2272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ncyclopedia.wikia.com/wiki/Lie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ncyclopedia.wikia.com/wiki/Actor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ocoa-heaven.com/wp-content/uploads/2010/09/chocolate-playoff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>
            <a:noAutofit/>
          </a:bodyPr>
          <a:lstStyle/>
          <a:p>
            <a:r>
              <a:rPr lang="en-NZ" dirty="0" smtClean="0">
                <a:solidFill>
                  <a:srgbClr val="0070C0"/>
                </a:solidFill>
              </a:rPr>
              <a:t>Milky Way (The Chocolate)</a:t>
            </a:r>
            <a:endParaRPr lang="en-NZ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70C0"/>
                </a:solidFill>
              </a:rPr>
              <a:t>Written by Liam Frantz</a:t>
            </a:r>
          </a:p>
          <a:p>
            <a:r>
              <a:rPr lang="en-NZ" dirty="0" smtClean="0">
                <a:solidFill>
                  <a:srgbClr val="0070C0"/>
                </a:solidFill>
              </a:rPr>
              <a:t>Illustrated by Google Images</a:t>
            </a:r>
          </a:p>
          <a:p>
            <a:endParaRPr lang="en-NZ" dirty="0"/>
          </a:p>
        </p:txBody>
      </p:sp>
    </p:spTree>
  </p:cSld>
  <p:clrMapOvr>
    <a:masterClrMapping/>
  </p:clrMapOvr>
  <p:transition spd="med"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6" name="Picture 10" descr="https://encrypted-tbn0.gstatic.com/images?q=tbn:ANd9GcSxuEP4Nue4EYiyV0ssp2EcfUSB3jqCJut5VX0vsB0JflQ8zvM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r>
              <a:rPr lang="en-NZ" sz="6000" dirty="0" smtClean="0">
                <a:solidFill>
                  <a:srgbClr val="FF0000"/>
                </a:solidFill>
              </a:rPr>
              <a:t>The End</a:t>
            </a:r>
            <a:r>
              <a:rPr lang="en-NZ" dirty="0" smtClean="0">
                <a:solidFill>
                  <a:srgbClr val="FF0000"/>
                </a:solidFill>
              </a:rPr>
              <a:t/>
            </a:r>
            <a:br>
              <a:rPr lang="en-NZ" dirty="0" smtClean="0">
                <a:solidFill>
                  <a:srgbClr val="FF0000"/>
                </a:solidFill>
              </a:rPr>
            </a:br>
            <a:r>
              <a:rPr lang="en-NZ" dirty="0" smtClean="0">
                <a:solidFill>
                  <a:srgbClr val="FF0000"/>
                </a:solidFill>
              </a:rPr>
              <a:t/>
            </a:r>
            <a:br>
              <a:rPr lang="en-NZ" dirty="0" smtClean="0">
                <a:solidFill>
                  <a:srgbClr val="FF0000"/>
                </a:solidFill>
              </a:rPr>
            </a:br>
            <a:r>
              <a:rPr lang="en-NZ" dirty="0" smtClean="0">
                <a:solidFill>
                  <a:srgbClr val="FF0000"/>
                </a:solidFill>
              </a:rPr>
              <a:t>Written By: Liam</a:t>
            </a:r>
            <a:br>
              <a:rPr lang="en-NZ" dirty="0" smtClean="0">
                <a:solidFill>
                  <a:srgbClr val="FF0000"/>
                </a:solidFill>
              </a:rPr>
            </a:br>
            <a:r>
              <a:rPr lang="en-NZ" dirty="0" smtClean="0">
                <a:solidFill>
                  <a:srgbClr val="FF0000"/>
                </a:solidFill>
              </a:rPr>
              <a:t>Illustrated By: Google Images</a:t>
            </a:r>
            <a:br>
              <a:rPr lang="en-NZ" dirty="0" smtClean="0">
                <a:solidFill>
                  <a:srgbClr val="FF0000"/>
                </a:solidFill>
              </a:rPr>
            </a:br>
            <a:r>
              <a:rPr lang="en-NZ" dirty="0" smtClean="0">
                <a:solidFill>
                  <a:srgbClr val="FF0000"/>
                </a:solidFill>
              </a:rPr>
              <a:t>Edited By: Liam </a:t>
            </a:r>
            <a:br>
              <a:rPr lang="en-NZ" dirty="0" smtClean="0">
                <a:solidFill>
                  <a:srgbClr val="FF0000"/>
                </a:solidFill>
              </a:rPr>
            </a:br>
            <a:r>
              <a:rPr lang="en-NZ" dirty="0" smtClean="0">
                <a:solidFill>
                  <a:srgbClr val="FF0000"/>
                </a:solidFill>
              </a:rPr>
              <a:t>Produced By: Liam</a:t>
            </a:r>
            <a:br>
              <a:rPr lang="en-NZ" dirty="0" smtClean="0">
                <a:solidFill>
                  <a:srgbClr val="FF0000"/>
                </a:solidFill>
              </a:rPr>
            </a:br>
            <a:r>
              <a:rPr lang="en-NZ" dirty="0" smtClean="0">
                <a:solidFill>
                  <a:srgbClr val="FF0000"/>
                </a:solidFill>
              </a:rPr>
              <a:t>Directed By: Liam</a:t>
            </a:r>
            <a:br>
              <a:rPr lang="en-NZ" dirty="0" smtClean="0">
                <a:solidFill>
                  <a:srgbClr val="FF0000"/>
                </a:solidFill>
              </a:rPr>
            </a:br>
            <a:r>
              <a:rPr lang="en-NZ" dirty="0" smtClean="0">
                <a:solidFill>
                  <a:srgbClr val="FF0000"/>
                </a:solidFill>
              </a:rPr>
              <a:t>Opinionated By: Liam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24578" name="AutoShape 2" descr="data:image/jpeg;base64,/9j/4AAQSkZJRgABAQAAAQABAAD/2wCEAAkGBxQSEhQUEBQSFRQVFxQUFxUUFBQVFRUXGBUXFhUXFBgYHCggGBomGxUXITEhJSorLi8uFx8zODMsNygtLisBCgoKDg0OGxAQGywkICQsLCwsLCwsLCwsLCwsLCwsLCwsLCwsLCwsLCwsLCwsLCwsLCwsLCwsLCwsLCwsLCwsLP/AABEIAMUBAAMBEQACEQEDEQH/xAAbAAEAAgMBAQAAAAAAAAAAAAAABAUBAwYCB//EAEQQAAIBAgIHBQUGBAQEBwAAAAECAAMRBCEFEjFBUWFxBhMigZEyQlKhsSMzcoLB0VNikqIkQ4PwBxTh4hU0Y5OjssL/xAAbAQEAAgMBAQAAAAAAAAAAAAAAAwQBAgUGB//EADQRAAICAQMDAwIGAAUFAQAAAAABAgMRBBIhBTFBEyJRYXEyQoGRobEGFCMz0RU0UsHwYv/aAAwDAQACEQMRAD8A+4QBAEAQDyzgC5IAG85CYbSWWZw32IdPTGHZtVa1EscgBUQk9M85CtTU3tUkbumxLLTJwk5GIAgCAIAgCAIAgCAIAgCAIAgCAIAgCAIAgCAIAgCAIAgCAIB5qOFBJNgASTwA2zDaSywu+DhMXjjiXDVb91fwU9wXcXG9jt5Xnjdd1GV9uE/avB36NKqYcfiLJ0pMuqUQrw1R8porYYIMTTzkndl8YxD0XJY0iNViblkb2bneRYi/Seh6VqnbW4y7op6ylQakuzL2dUpiAIAgCAIAgCAIAgCAeXcAXJAA2k5ATDkl3CWexU4jtLh1yDlzwpqX+Yy+cpXdR09XeRZho7pdkQanaz4KD/ndF+mtKE+u0rsmWV02flo0ntTV3UaY61GP0WQP/EC8QJP+mr/yA7U1d9GmelRh9Vhf4g//AAP+mL/y/g3Uu1nx0HH4HRvrqmTw67S/xJojfTZ+Gifh+0uHbIvqHhUUp8zl85fq6jp7OFIrz0d0O6LZWBFwQQdhGYl1NNZRVaaMzIEAQBAEAQBAEAQCn7WVCMLUt72onkzqp+RMo9Rnt08mvgs6OObonJTwZ6I2UqhExl44NJRTLXsu/wDiX50h/a//AHT0n+H5ZlPP0Od1GPsj9zrLz05yBAEAQBAEAQBAF4B4q1QoLMQqjMkkAAcSTNZSUVlmUnJ4RzWkO1BOWGW4/iODq/kXa3U2E4er61Cv21cv5OlR09vmzj6FFiNaqb1maodvi9kdFHhHpPPX6665+6XB0q6oVr2o9BZSySZM6sxkxkzqwNw1YyMmCszlGcnkrMphMxhi1I3os1M7fD7J6qfCfSXKNddS/ayOymuz8SL7R/ai1lxKgf8AqJcr+ddq9cx0notJ1uFntt4ZzL+ntc18nS0qoYBlIIOYINwRxBE7cZKSyjnNNPDPV5sYEAQBAMwBAMQCu7QYQ1cPURfasGXmykMo9RaVtXT6tMofQm08/TsUjjKTBgGGwi8+eyTi8Pweiz5PWrNcjJJ0bV7mqlZvYzpOfhDkWY8gyjyvOz0e70rU5dnwVNXFWQ2rv3O5Bns08nCF5kGYAgCAIAgGLwCHpTSSUE1qh25KozZjwUSDUaiFEN82SVVStlticZj8bUxDXq5KM1pA+BebfE3P0njtd1OzUPHZHeo0sKV8v5NYWcvPwTtm6jQLGygmbQrnY8RWSKdij3LCjog+8QOQzM6NfTJPmbx9irPVrwiYmjaY3X6mXY6CmPdZIHqJvybhhE+BfQSZaapflRo7JvyDhU+BfQTL09T/ACmFZL5NT6OpndboZDPQUy8YJFqLF5IlbRHwN5H95Ts6Y/yMmjq/DRXV8Mye0CPp6zn2U2V/iRbhbGXZkciRpkuTbo/HVMO16WanNqRPhPNfhbnsO/jOpoep2UPD5iV9RpYXL4fydpozSKV01qZ5EHJlPBhuM9hRqIXQ3wfBwrapVyxImScjEAQDEAQBAEA5HT+jTRc1UH2Tm72/y2O1vwHfwPI5eX6x0159atfc62j1Ka2S7+CvGeyeaaa7l83Yepa4bNTkRuk1Nu14ZpZHPKJuA0i+GAVgamH3EZvSHC3vKPUc56PRdTdaULOV8/BRu0yt90eJf2dPQrK6hkIZWFwQbgjkZ6KMlJZj2OY4uLwzZNjAgCAIAgEPSmkFoUy79FUbWbco5yDUaiFEHORJTVK2SijiK9Z6rmpVN2OQA2Ivwr+p3zw+t1ktRNt9vg9DTTGqOEZVZSzk3bSLTBaMvm+Q4b/PhOjptA5+6zt8FK3U44iW1OmFFlAA5TsQhCCwkUpNt5Z7m+TAgHLdre2KYT7OmBUrfDfwpzcjfy+kZLNGndnL4RxeB7f4taoaqyvTuNanqKBq79UgXvbiTGS3LRw28H1qjVDqrKbqwDA8QRcGZOW1g9xkGGW+R2TVxi1yE2itxeigc6eR4bvLhObf06L5q4+hbq1TTxIpqtIqbEEHnOTKMoSxLuX4TUllGMNXek4qUj4hkQdjr8Lfod0uaLWT008rt5RrdTG2O1nb6Mx6V6YdOhB2qw2q3MT2+nvjdBTieetqlXLayXJiMQDMAQBAMQCp7TYvUolV9ur9kvLWHibyW59JR6jqFTQ35fCLOkr32L4XJzVOiFACiwG4TwksvlnayCJpgzk3YfEau3MSaq5w4fYjnXu5RJ0XjFoVgqn7Gsbav8OoTkRwDHIjiQZ3+l65Rmqs8Pt9CnqKHOG7yv5R1k9OcszAEAxAMMwAuTYDMnhMN4WRjLOC0hjziKneZ6guKS8F3sebfIWniuqa932NL8K7HoNLQqYc9/JrVZyfsWGy6wGCC+Jva4cP+s62l0qit0u5z7rnLhdifedDJWwZvM7hgXjcMHNdsu0n/LIKdHxYipkgAvqjZrkfQftNs8ZZPRRvfPY4rR3ZCpVOviGYMx1io8TknMljsB9ZQs16zitZOi7FFF+n/D2kw21E5lgT6WtN6rL28ySSK8tWl25Ow0RhO4o06RbW7tQmta1wMhlfhaW9xQk90myZeNxrga0zuM4F4yYwR8ZhlqDPbuO8SvfRC5YfclqslB8HPYiiUNm2/wC8xOHZCVctsjqVzU1lHrRukDh6neZ922VUctzjmPmJ0+l690WbX+FkGr0/qw47rsd6rX2bJ7NNNHn8HqZAgCAYvAPNWoFBLEAAXJJsABtJMxKSissyk3wjj6+INeoapBC21aanIhd7EbixHoBPHdS1X+Ys47Lsdimv0oY8+TBSc1omTI2JrBbCxLHYo29eQ5mY2ZN0alNS4uqAfjJI/ttNZRh9Tbg16RNqbZG9srAmxGan1AmKcxsT+DK93B3+Crh6aOCCGVWuOYvPolUlKCkvJ5ycdsmvg3yQ1EAxAOc7YY3wrQXbUzflTG0fmNh0vOP1nVelVsXeR0On07p732X9nPKJ4xnaZa6Mw3vHy/eX9HR+dlG+zPtRZXnR3FTBm8ZAvM5GBeFIYKXR3Z9UdqtZu9rPmzkWHJUHuqBlaaWRVnEu3wTes8bUXFNAuSgDpMxUY8Iibb7nq833GMC8bjGBeMmTN4yMETSmk6eHptUrNZR6k7go3mbLnsZjByeEczo3/iFRq1QjU3phjYOxUi52a1tg9Zs4YRYlpZKOTqMfhtdf5hs/aVNTUrI48kVNjg/oc8w4zi9jqrnlHR9j8bdGosc6VtXnTPs+huPIT2XR9V6tO190cTX07J7l2f8AZ0V52CgIAgGCY7A5XSWO/wCZbVX7hT/7zD/8D5nlt811LX+o/Sh28nT09HprdLv/AEZCTjqBNk14hgilmyABJ6CNhtF5ZH0dg2bNvbfNv5RuXoB85lVuyW1G1liii6SgqDIC/E7Z0I1QqXCKTnKbyyNiWB2gSta4tck1aaHZWrq1KtH3LCoo4XJDgcrgHzM63Q75SjKt+CLXQWFP54OlnfOcIAgHAaQxHe16r7tY01/ChKi3U6x854fqt/q6h/Tg9FpK/TqS+eT1haWswHr0nPqhvkkb2y2rJeAzrLjg5z55GtM5GBeZyYwZvGRga0xuGBeZ3AzrRkYF5nIwLxkYF4yMC8bhgqO0OgUxiqKjONS5GqQBc72BGf8A1M2VjiuCSqx1vJ8z7S9mnwhvfWpnINsI4A/vJKr97w1hnQhYpo+o9msca2Fo1DmSgB/Ep1W+YM0nxLBzrY4m0adLUbNrD3vrvnK1UMSz8lvTT4waNG4juq9J9xbu2/C5Az/NqnylrpN/pahL54Grr31P6cnfT2554zAMGYBzOndId6xoIfs1yqsPeP8ADB4fEfLjOD1XqG3/AEYfqdHSUYXqS/T/AJINGpapqZAagZbciQfL2ZwYrjJbkuMligk0SFkXSFEuFUWtrKW/CDe3mQJiXBtW8ck/DjVW+8y1UvTjkhn7pGqtVkVlhvGBArVZQssLMYEnsst69Vty00XzZibegHrO5/h+D98/kq9QeIxidTPTHLMwCNpPEd3RqP8AAjt6KTI7p7K3J+Eb1x3TSOAoJZVG8AX62znzuyWZNs9N9i20algTxyk+mWFkp6h5eCbeWtxBgXjcMC8bhgXmcjBrrVwouxsJiVm3uZjByfBT1u0K7Vvq7NbVZl/qAt85G5Wv8MSwqF5LbCYnXF9++bVW74/Uhsr2vBuvJMkeBeMmcGbzO4xgXjcMC8bhgjaRwa16bU6gurC3TmOe+E+UzaMnB5RUdh6bU8MaT+1Sq1UPk18vX5ya5rdlfBvdzLKLfSK3Q8rGUtRzAUvEyixC3VgNtjbru+cp1y2zTR0Gsn0HR+I7ylTf40VvVQZ9DqkpwjL5R5eyO2TXwSJIalV2i0gaVOyH7SodVOW9mPIDPrbjKHUNUtPS5efBZ0tPqT57Lucn3uoBTpi7W37r+856+ZnjMuT3yOztNSDu6i1GJJJ1XY8G2ZbgDb5xXbubRtKOY4RfK8nUiptAa5EJ5Zh9jZWqyeyw1jAg1qso2WliMCHWq2FzfcABtJOQA5k5SCEJWSSXkm4R1fZ7AGjSs/3jnXfkxt4egAA8p7zQaX/L0qHnycPU3epZks5dK4gFV2pb/C1Rx1V/qYD9ZT17xp5/YsaRZuicnUHiM8DNYZ6CPMSzwh8A/wB75aqa2opW/iZu1pJuNMDWjcMDWjcMGnF4paalnNgJhywbRg5PBSLTbENrVvZ92nutuL8Ty3RnnC7/ACWsKC4L+nRAQggWIta2Vt4tJo+1ZKkm3IrNCjUqVKW5bFfwHNR5ZjykW335Xklt5gmy4KyTDIMnkmagXjJk118QqKWcgAbzMOWDKi3wjRQ0irHgDsN7iRq/nDRJKhpZJl5LuIcHlEAvYAXNzYAXOy54mwHpMuTBitmpHIzWT4No90Uc56Okdh2Wa+FpclK/0sR+k9/oHnTw+x5zVrF0vuWsuFc4bTWMNXEuEzK3pJfYur9455a2X5QJ5HqtvrX7fETt6SCrqy/PP/ApYcILDM7Sx2seJnIsZNuciHiG1yUQax2G+Sj8R/QZzWEMPc+CVPHc3UMQ1IBaviA2VACR+cbR1ljh9iKUU+UT6dXYZrGeGRuPB4rVZrZZk2jEiValrXuScgoF2Y8FAzJkUK52yxFZJM4XJfaD0IVIq17a/uJtFPmeL/TYOM9f03pa06U58y/o5Wq1e/2R7f2dBadkoiAIBT9qx/hm5NTP/wAiyj1H/t5fYs6P/dRzWKFnPl9J4a5e47lb9ptw9a2R2TWFm3g0nDJJFYcZMrCHY0Z7wcRG8xtZh6wAvDnxkyoNlC1Q131j92p8I3MR73QbvObZ2rHl/wAFuEFFF1gaMlqjkr2zwSMXVtlN5ywiKuPkqtHv/i+tMfIt+80hLt9//RPdH2F+0nZTRpaRM3RqqNbPhIpPBulngp0DYlzmVpA2JG1jvCncOJm1cPzS/Ymb9OP1Gk8AlABqI1UFg6Akixy1hfePmLze6CmseTFNjfcs8HVuo5ZStXLKwaWRxI33kmSMwxyMOXBlLkpZTOgjruyY/wALT6uf72nvem/9tD7Hn9Z/vyLSq+qpPAE+glyTwmysllpHB6FpWTvG9up4jyBJYD5k9TPDXT3SbO9PxH4GOrEkIhsTmT8K8ep2CVs4W5m8InuigUAKLD/e3nInNvlmXybNaMmMDWjIwYwtN65tQW42Gocqa+fvHkPUToaTpt2pecYXyRW3QqXP7HTaJ0KlHxHx1Dtdhn0Qe6OQ87z1mk0NWnjiK5+TlXamdr57fBZy6VzMAQDEAre0qa2Fr23Izf0+L9JV1kd1E19CfTSxbF/U5bFm5Vh7ygzw2oXKf0O7V2a+Ga1lQ2Zrq6pI1i45oxBHlsPnJqpJdzOyTXBsJanYuQ9NslqjLPg43HnJ51LG6JCpKTx2a8EPSVcuRTU2vmxG5d56nYPOaVpczf6fcmhElYSjsAFgMgBNopt5FksIuaY1VltcIoS90iuxdWVpyLdcSFos3xXSmPmW/aK+yf1Nr/wHRFpYyUcGtjNGzKKfTdcnVpqbFza+8D3j5D5kSJYcs+EWao+SfouiFAAFgBYCT18vLI7matMDWRxxVh6gxJ+5GakadDvemp4hT6qDKXaTX1N7u5OvM5IjzVbI9DDZmK5KljYX4SKKLp2vZunq4WgD/DVv6hrfrPoOji40QX0PN6h5tk/qee0tS2Gq295dT+shf1mNbLbp5v6GdNHdbFFBXAWwHATw93tZ14e7kq8K19Z/iY+i+EfS/nIbnykWceCTeQmuDy1WxAAJY+yqi7N0EmqpndLbBZMNpLLLnR/Z1n8WKyH8JTl/qMNvQZdZ6jQ9FjD3W8v4ObfrvFf7nSU6YUAKAAMgALADkJ3lFRWEc5vLyz1NjAgCAIAgHmrTDKVOwgg+YtMSWU0ZTw8nBoh7oKfapM1JvynVv8h6zwusqccr4bPQVy92flZN9PDi3iNjwEqRqjj3SEpvPCIeMw9/ZN5HxFliqz5Pejn1bo+dN8mU/XqJNXdseH2ZpqY7vdHuiKMF3VV0NzezKx95NgHl+slsiZrs3R3eS5wNGSVwK1szZjKs2ska1RKeu8pyZeijOgVvUqvzCD8oz+ZMmisYX/3JBqH4Lsmb5KuDwzTRs2SKGi3eVnfcPAv1b9B+Wa9or68/8FxLEToMGLCWa1hFKx5ZX6Sfwt0P0kb/ABInqXB40KtqKfhX/wCoEqy/G/uLO5NmpEasU1lMMkrWZFZVQtZBtqFaY/MdX6Enykulq9S2MfqTzntg5fB9GpoAABsAA9Mp9CSxweYby8lf2hoF8PUCi7AawA3lSGsPSVtbW7KJRXwTaeSjamzksVj1YKwO0DZmSeAG0nlPDWRlOSSXPY7sIbe/Y86IwxNJScrCx5EZG/DObTobkzNluHhErB4N8QbUMkGTVmHh6Ux7557Jd0fSZXvPZfJXt1Kq79/g6jReiadAeAXY+07Zu3U7hyGU9Vp9JVRHEEcm2+dr9xPlohEAQBAEAQBAEA5PTGHNPEMBYLiFupOwVVFjfqNU+s851ShRs3eJf2dTS2bq8eY/0URwZv8AaPULb7MVHkFnnJzcXtSR008rKNKU3VyoqML+JNYBgRvU77jrv5TZyjKOdv3Ba07e8AflIYtZI5ZwY0+C1LXpWFSmCVJFxszBG8S9GyLaz28kNeYtr5NOiu0KNalWHcYgi/dsbq/81CpsqL08QuLgS7KjEd1T3L/7uiDLcsT4ZuxdWc6ci9XArcRV1VLcB6ncPMyKC3SwWeyLPRNDu6Sg+0c26nM/MmS7svJRseWTC0xk0waMXW1UZjuBMw+eDeK5KzRFMhFvtPiPVjrH5mbPmRYnwjoEySWV2KD5kUemn+zfmpHmRYfWQrmSLlfYsMMmqijgBKrfOSGT5NkwYIuObYPOYZNUvJu7M4XvMRrH2aIv+dsl9F1j5id7oWm3Tdr7LsV+o27YbF5OznqziGYBGTAUg5dadMOfeCjW9bSP0oJ5SWTd2SaxngiVez2HZy7UwSTci7apPErex9JC9FQ573HkkWqtUdqkWaKAAAAAMgBsEspY4RA3nk9TIEAQBAEAQBAEAxAK7Tuj+/pFVydSHpngw2eRzHnKus06vqcf2JtPb6c8+PJyhqd4uvYhhk6naCMjcTxGog8vPddzuwxF48PsR69HXW17EZq3wkbDKsJ7Hn5JDOEr6wOsLOuTDgeI5HaJmcVF5XY1aJIMwm12NcGh8BTen3VVVqJa2q4DA22ZGTwvnCW6Dw/oayipcSIDdn7fcYjEUh8GstVPSqCwHIMJa/zin/uQT+vZ/wAYI9ko/hk0eX0JWa18VsIbKgm0bL3Yj5TdajTrtX/Jlu1rmRd4VCqKrOzkCxdgoZuZCgD0AlSc1KWUsfRBRaXJs1ppkzgr9Nt9ky/EVX+pgD9ZJWvdn4N6/wARvwa5xBcm9r4LSsbKJblwilHlnPY0mqQtJS9nUtq7AFN7Ftm0CQRT5yXcxiuSaa1UbRQB4Gqb+dlykThBd2RYT5Wf2JNN8gWsDvsbjyMhePBrh9ivxdbMkAkkgKBtYnIAdTM11uySjHyWY4jHLOz0Fo/uKQU2Lm7OeLHb5DYOQE97pNOqKlBHn9Rc7ZuRYy0QGIAgCAIAgCAIAgCAIAgCAIAgHL9pNHGmxxFIZH71Rw/iAdBnyz3Tg9W0Dl/q19/J0tFqF/tz/Qp7jauwzyc1g6q+GacRSNw6e2N25h8J/Q7pmEkvbLt/QNuHrhxcdCDtB3g85iUHFmrRvBmDBkGZTNcHq82yBrRkxgXjIIGlNFU6+qX1gyZpURiroduRG7IZG45SanVSqzjDT7pmsoKX3I1HD4umfBXpVFG6tRIfzemwH9ssrU6Z8uDX2fH7Y/8AZrKFvySsLXrV79+aa0wbfZa4L22i7ZgX3iZvtq42Z/UQg4d+5PfNQlIBVG4ZCU5Tc3iJvFbXumQGwpVs9vCRTyntZbVqlHCMu/HYJqkaou+y+iyxFeoLD/KU8CM6h5kbOXWet6R0/wBNerNcs5Ou1OX6cf1OpneOYIAgCAIAgCAIAgCAIAgCAYZgBcmwGZJ2DrMN45Bzv/j9Wob4eipp7mqMVL81AGQ6+k40+r5liuOUX1o4xX+pLDNg7UU9QXR++uVNEWLAjaSdmrnt/XKT/wDVKlVvff48mn+Snux4+SVo/TIqN3dRGpVLEhWsQ436pGRtvEl02uhe9uMP4ZHZp5QW5PK+hSab0MaBNSiCaRzZBmafEqN6ct3TZx+p9K721L7ov6TWKS2WfoytRwRcG4M8y44Oj9zVWom+vTsH339lxwb95vGaxtl2MGzD4kNlmrDarbR+45iJ1uPK7GrRvvI8mDN5nIF5kwLxkC8xkzgxeYyMHhshwy8hMptv5MlbRDsdZarhRsY6tmPELb2frLTlGCw1z/RvhNcks4glQalgQLE7sjt6SOfvlhciMVEttBaENYipWBFMWKoRYudzONy8Bv3z0PS+lY/1LV9kc7WazHsh+52AE9IcgTIEAzAEAQBAEAQBAEAQBAMQDlO2Olz/AOXp+9qio3wqx9kcyAeg6zi9V1vpxdUe7R0tBptz9SX6FfhcUV6TycLpQZ0rKoyNOBe9apUO3W1fIAH6sZv6mJJ/qJr2bUWeNqayhlNqiEOh/mG7oRkeRl6Gp2tTXdFNV84fZnS6Oxa1qa1F2MNm8HYVPMG48p7Cm1WwUl5OVZBwk4spNLdnMy+GsrHM0zkjfh+A/L6zla/pELvdXw/7Lun1zh7Z8o54uQxR1KONqMLHqNxHMXE8rfprKXiawdeEozWYsxWoq+3aNjDJh0MhjNw7GTReqmz7QcrBvMHI+U39k/ozPBldJrsbwngwK/WHTLwY2/BJTFKdhkbhJGHBm0OOMxtZjBqq4tF2uo/ML+k2VU32QNRxt/u0ZuZGovq36Azb0sfiaX8mcHg0S2dUgj4FyXz3t9OUzvUfw/ubG4EswRFLudiKLnz3KOZym9GmsuliCyaznGtZkzotEdm7EPibMwzFMZoh5/G3y+s9XoOkwo90+ZHI1Ouc/bDhHRzsnPEAzAEAQBAEAQBAEAQBAEAQDEwD5rj6mtUdzvxDegcovyAnh9bZv1E/1PS6eO2qKJaLOWbNnnBL4qg/nB9VX9pYccpfY0kycEhRImyTofFdxV1W+7rHySrx5BtnUDjO/wBI1eyXpT7PsVNVVvjuXdf0dVPTHLI2OwFOsurVRWG6+0c1O0HpIraYWrE1k3hZKt5izn8X2Wdc6FQEfBV/R1F/UGcPUdCjLmp4OjX1J9pr9ipxGDrU/bo1OqDvF9Vz9QJxruk6mv8ALn7F6Gqqn5/ciNiU2My9GyPoZSdVsHymiZYfY8GhSOerSPksKdv1M4Bw1Ee7T8wJnfb9QeqdamMk1L8EAJ9FzmVXbPsmw2l3JtDB1qnsUanVx3a/3Z+gMuU9J1Nn5cfcrz1VMO7/AGLXCdlmbOvUt/JS/VyL+gE7Om6FCPNjz9Clb1J9oL9ToMDgadFdWkiqN9tp5k7Ses7dVMK1iCwc6dkpvMnklSU0EAQBAEAxAEAQBAEAQBAEAQBAEA+bY2kR34G1atUjyqFl9Rb1ng9Ytuqkn8npaZbq4v6E2iQQCNhsZQ24eGYkYUatYcKi2/MtyPkT6S1FZiaN5iWSLN1EgbFbDhlKsLgixkiTXKMbsE/Q2lCCKNc+PYjnZVHPg43jftHL0ug16tWyff8Aso6ijHvh2/ovJ1SoRdIaQp0V1qrWvkBmWY8FAzJkN11dUd03gkrqnY8RRUnT9VvucMxHGpUVCegAM5kurp/gi2i0tHFfjlj+T1h9OI7CniaXdM2Q1rOjE7BrWyPUCS0dQqtlsnHD+prPSzjHdB5RYtomgdtGif8ATT9pe9Cp/lRX9Wa8sLoigNlCiP8ATT9oWnqX5UPVn8slU6Sr7KgdABJFGK7I0cm+57mxgQBAEAQBAEAQDMAQBAEAQBAEAQBAEAxAOL09h+7xLcKoFQfiACuPkp855DrtDhb6i7M7egs3VY+CBgTqk0zuzTmu8eRy6WnIfuSkv1LMl5JtehrrYGzAhlPBhsPTd5yWt4ZDnDJGAxIcG41WGTKdqn9uB3ywkRTWCbaSERGxNFWBDC4/3Yjgecjbw+CWLaPCaYq4dTrWq01+IlagG4BgLPwzseZnS0/WJw9s1kjnpITeVwQHZnY1audQ+YQbkXgB8zOPrdXO+3c2W664wjtR7GMYb5XjfYjd0xZ4xeK7xCjC4PGSvUSaEKdrydR2ZxDVMOhc3I1kufe1GKg+YE9toLXZRGUu5xNVBQtaRay4VxAEAQBAEAQBAEAQBAEAQBAEAQBAEAQBAMWgFX2g0aa1PwW7xDrJfjsKnkRl6HdKOv0i1FLh58FjTXelPL7Pucjqiou9WB6MjDIg8xvE8PtlVJwkjuZ4yibhS1vHa/LYefKSZT7EUiUhksZEUkbdeSbjXBrdpFJ5NkiNUMhkyWKI1VpA+exLFHjDYarW+5psw+MkInkW2+QM6Gm6XqLuUuPqaz1Ndf4mT6HZqux+0anTXfqku1uC3AAPPOdSnoMt2bJcFWfUYY9q5OqwmGWmiogsqgAD/e0z0ldca4qMeyOTKTlJyZvm5qIAgCAIAgCAIAgCAYgCAIAgCAIAgCAIAgCADAKLTehC5NWhYVPeU5LUA48G4H1nJ6j0yOpW6PEi5ptV6ftl2KKlWzKkFXHtIwsw6jhzGU8lZVOqWJrDOrxJZXYkq8wpGjR615tvMbTwzzVyMpGmpUsLnISNvJIkTtB6H761WuPBtp0z73B3G/kPM8vTdK6UopW2LnwihqtVj2Q/VnUgWnoTmGZkCAIAgCAIAgCAIAgCAIBmAIAgCAIAgCAIAgCAIAgGDAIekNGUq4+0W5GxhdXXowzEgv01dyxNZJa7p18xZS1+ztVfuqquPhqDVb+tcj/TOJd0JN5rlj7l2GvX51+xEfAYkf5Bb8FSmR/cVPylCfRtTHtyTrVUvz/B5XR+JbZQK83qUwP7Sx+UxDoupl34MvV0rz/BZYDs3mGxLB7ZimoIpg/zXzfzsOU7Gj6NCl7p8sqXa5yW2HB0IE7PYoGZkCAIAgCAIAgCAIAgCAIAgCAIAgCAIAgCAIAgCAIAgCAYgC0AWgC0AWgGYAgCAIAgCAIAgCAIAgCAIAg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4580" name="AutoShape 4" descr="data:image/jpeg;base64,/9j/4AAQSkZJRgABAQAAAQABAAD/2wCEAAkGBxQSEhQUEBQSFRQVFxQUFxUUFBQVFRUXGBUXFhUXFBgYHCggGBomGxUXITEhJSorLi8uFx8zODMsNygtLisBCgoKDg0OGxAQGywkICQsLCwsLCwsLCwsLCwsLCwsLCwsLCwsLCwsLCwsLCwsLCwsLCwsLCwsLCwsLCwsLCwsLP/AABEIAMUBAAMBEQACEQEDEQH/xAAbAAEAAgMBAQAAAAAAAAAAAAAABAUBAwYCB//EAEQQAAIBAgIHBQUGBAQEBwAAAAECAAMRBCEFEjFBUWFxBhMigZEyQlKhsSMzcoLB0VNikqIkQ4PwBxTh4hU0Y5OjssL/xAAbAQEAAgMBAQAAAAAAAAAAAAAAAwQBAgUGB//EADQRAAICAQMDAwIGAAUFAQAAAAABAgMRBBIhBTFBEyJRYXEyQoGRobEGFCMz0RU0UsHwYv/aAAwDAQACEQMRAD8A+4QBAEAQDyzgC5IAG85CYbSWWZw32IdPTGHZtVa1EscgBUQk9M85CtTU3tUkbumxLLTJwk5GIAgCAIAgCAIAgCAIAgCAIAgCAIAgCAIAgCAIAgCAIAgCAIB5qOFBJNgASTwA2zDaSywu+DhMXjjiXDVb91fwU9wXcXG9jt5Xnjdd1GV9uE/avB36NKqYcfiLJ0pMuqUQrw1R8porYYIMTTzkndl8YxD0XJY0iNViblkb2bneRYi/Seh6VqnbW4y7op6ylQakuzL2dUpiAIAgCAIAgCAIAgCAeXcAXJAA2k5ATDkl3CWexU4jtLh1yDlzwpqX+Yy+cpXdR09XeRZho7pdkQanaz4KD/ndF+mtKE+u0rsmWV02flo0ntTV3UaY61GP0WQP/EC8QJP+mr/yA7U1d9GmelRh9Vhf4g//AAP+mL/y/g3Uu1nx0HH4HRvrqmTw67S/xJojfTZ+Gifh+0uHbIvqHhUUp8zl85fq6jp7OFIrz0d0O6LZWBFwQQdhGYl1NNZRVaaMzIEAQBAEAQBAEAQCn7WVCMLUt72onkzqp+RMo9Rnt08mvgs6OObonJTwZ6I2UqhExl44NJRTLXsu/wDiX50h/a//AHT0n+H5ZlPP0Od1GPsj9zrLz05yBAEAQBAEAQBAF4B4q1QoLMQqjMkkAAcSTNZSUVlmUnJ4RzWkO1BOWGW4/iODq/kXa3U2E4er61Cv21cv5OlR09vmzj6FFiNaqb1maodvi9kdFHhHpPPX6665+6XB0q6oVr2o9BZSySZM6sxkxkzqwNw1YyMmCszlGcnkrMphMxhi1I3os1M7fD7J6qfCfSXKNddS/ayOymuz8SL7R/ai1lxKgf8AqJcr+ddq9cx0notJ1uFntt4ZzL+ntc18nS0qoYBlIIOYINwRxBE7cZKSyjnNNPDPV5sYEAQBAMwBAMQCu7QYQ1cPURfasGXmykMo9RaVtXT6tMofQm08/TsUjjKTBgGGwi8+eyTi8Pweiz5PWrNcjJJ0bV7mqlZvYzpOfhDkWY8gyjyvOz0e70rU5dnwVNXFWQ2rv3O5Bns08nCF5kGYAgCAIAgGLwCHpTSSUE1qh25KozZjwUSDUaiFEN82SVVStlticZj8bUxDXq5KM1pA+BebfE3P0njtd1OzUPHZHeo0sKV8v5NYWcvPwTtm6jQLGygmbQrnY8RWSKdij3LCjog+8QOQzM6NfTJPmbx9irPVrwiYmjaY3X6mXY6CmPdZIHqJvybhhE+BfQSZaapflRo7JvyDhU+BfQTL09T/ACmFZL5NT6OpndboZDPQUy8YJFqLF5IlbRHwN5H95Ts6Y/yMmjq/DRXV8Mye0CPp6zn2U2V/iRbhbGXZkciRpkuTbo/HVMO16WanNqRPhPNfhbnsO/jOpoep2UPD5iV9RpYXL4fydpozSKV01qZ5EHJlPBhuM9hRqIXQ3wfBwrapVyxImScjEAQDEAQBAEA5HT+jTRc1UH2Tm72/y2O1vwHfwPI5eX6x0159atfc62j1Ka2S7+CvGeyeaaa7l83Yepa4bNTkRuk1Nu14ZpZHPKJuA0i+GAVgamH3EZvSHC3vKPUc56PRdTdaULOV8/BRu0yt90eJf2dPQrK6hkIZWFwQbgjkZ6KMlJZj2OY4uLwzZNjAgCAIAgEPSmkFoUy79FUbWbco5yDUaiFEHORJTVK2SijiK9Z6rmpVN2OQA2Ivwr+p3zw+t1ktRNt9vg9DTTGqOEZVZSzk3bSLTBaMvm+Q4b/PhOjptA5+6zt8FK3U44iW1OmFFlAA5TsQhCCwkUpNt5Z7m+TAgHLdre2KYT7OmBUrfDfwpzcjfy+kZLNGndnL4RxeB7f4taoaqyvTuNanqKBq79UgXvbiTGS3LRw28H1qjVDqrKbqwDA8QRcGZOW1g9xkGGW+R2TVxi1yE2itxeigc6eR4bvLhObf06L5q4+hbq1TTxIpqtIqbEEHnOTKMoSxLuX4TUllGMNXek4qUj4hkQdjr8Lfod0uaLWT008rt5RrdTG2O1nb6Mx6V6YdOhB2qw2q3MT2+nvjdBTieetqlXLayXJiMQDMAQBAMQCp7TYvUolV9ur9kvLWHibyW59JR6jqFTQ35fCLOkr32L4XJzVOiFACiwG4TwksvlnayCJpgzk3YfEau3MSaq5w4fYjnXu5RJ0XjFoVgqn7Gsbav8OoTkRwDHIjiQZ3+l65Rmqs8Pt9CnqKHOG7yv5R1k9OcszAEAxAMMwAuTYDMnhMN4WRjLOC0hjziKneZ6guKS8F3sebfIWniuqa932NL8K7HoNLQqYc9/JrVZyfsWGy6wGCC+Jva4cP+s62l0qit0u5z7rnLhdifedDJWwZvM7hgXjcMHNdsu0n/LIKdHxYipkgAvqjZrkfQftNs8ZZPRRvfPY4rR3ZCpVOviGYMx1io8TknMljsB9ZQs16zitZOi7FFF+n/D2kw21E5lgT6WtN6rL28ySSK8tWl25Ow0RhO4o06RbW7tQmta1wMhlfhaW9xQk90myZeNxrga0zuM4F4yYwR8ZhlqDPbuO8SvfRC5YfclqslB8HPYiiUNm2/wC8xOHZCVctsjqVzU1lHrRukDh6neZ922VUctzjmPmJ0+l690WbX+FkGr0/qw47rsd6rX2bJ7NNNHn8HqZAgCAYvAPNWoFBLEAAXJJsABtJMxKSissyk3wjj6+INeoapBC21aanIhd7EbixHoBPHdS1X+Ys47Lsdimv0oY8+TBSc1omTI2JrBbCxLHYo29eQ5mY2ZN0alNS4uqAfjJI/ttNZRh9Tbg16RNqbZG9srAmxGan1AmKcxsT+DK93B3+Crh6aOCCGVWuOYvPolUlKCkvJ5ycdsmvg3yQ1EAxAOc7YY3wrQXbUzflTG0fmNh0vOP1nVelVsXeR0On07p732X9nPKJ4xnaZa6Mw3vHy/eX9HR+dlG+zPtRZXnR3FTBm8ZAvM5GBeFIYKXR3Z9UdqtZu9rPmzkWHJUHuqBlaaWRVnEu3wTes8bUXFNAuSgDpMxUY8Iibb7nq833GMC8bjGBeMmTN4yMETSmk6eHptUrNZR6k7go3mbLnsZjByeEczo3/iFRq1QjU3phjYOxUi52a1tg9Zs4YRYlpZKOTqMfhtdf5hs/aVNTUrI48kVNjg/oc8w4zi9jqrnlHR9j8bdGosc6VtXnTPs+huPIT2XR9V6tO190cTX07J7l2f8AZ0V52CgIAgGCY7A5XSWO/wCZbVX7hT/7zD/8D5nlt811LX+o/Sh28nT09HprdLv/AEZCTjqBNk14hgilmyABJ6CNhtF5ZH0dg2bNvbfNv5RuXoB85lVuyW1G1liii6SgqDIC/E7Z0I1QqXCKTnKbyyNiWB2gSta4tck1aaHZWrq1KtH3LCoo4XJDgcrgHzM63Q75SjKt+CLXQWFP54OlnfOcIAgHAaQxHe16r7tY01/ChKi3U6x854fqt/q6h/Tg9FpK/TqS+eT1haWswHr0nPqhvkkb2y2rJeAzrLjg5z55GtM5GBeZyYwZvGRga0xuGBeZ3AzrRkYF5nIwLxkYF4yMC8bhgqO0OgUxiqKjONS5GqQBc72BGf8A1M2VjiuCSqx1vJ8z7S9mnwhvfWpnINsI4A/vJKr97w1hnQhYpo+o9msca2Fo1DmSgB/Ep1W+YM0nxLBzrY4m0adLUbNrD3vrvnK1UMSz8lvTT4waNG4juq9J9xbu2/C5Az/NqnylrpN/pahL54Grr31P6cnfT2554zAMGYBzOndId6xoIfs1yqsPeP8ADB4fEfLjOD1XqG3/AEYfqdHSUYXqS/T/AJINGpapqZAagZbciQfL2ZwYrjJbkuMligk0SFkXSFEuFUWtrKW/CDe3mQJiXBtW8ck/DjVW+8y1UvTjkhn7pGqtVkVlhvGBArVZQssLMYEnsst69Vty00XzZibegHrO5/h+D98/kq9QeIxidTPTHLMwCNpPEd3RqP8AAjt6KTI7p7K3J+Eb1x3TSOAoJZVG8AX62znzuyWZNs9N9i20algTxyk+mWFkp6h5eCbeWtxBgXjcMC8bhgXmcjBrrVwouxsJiVm3uZjByfBT1u0K7Vvq7NbVZl/qAt85G5Wv8MSwqF5LbCYnXF9++bVW74/Uhsr2vBuvJMkeBeMmcGbzO4xgXjcMC8bhgjaRwa16bU6gurC3TmOe+E+UzaMnB5RUdh6bU8MaT+1Sq1UPk18vX5ya5rdlfBvdzLKLfSK3Q8rGUtRzAUvEyixC3VgNtjbru+cp1y2zTR0Gsn0HR+I7ylTf40VvVQZ9DqkpwjL5R5eyO2TXwSJIalV2i0gaVOyH7SodVOW9mPIDPrbjKHUNUtPS5efBZ0tPqT57Lucn3uoBTpi7W37r+856+ZnjMuT3yOztNSDu6i1GJJJ1XY8G2ZbgDb5xXbubRtKOY4RfK8nUiptAa5EJ5Zh9jZWqyeyw1jAg1qso2WliMCHWq2FzfcABtJOQA5k5SCEJWSSXkm4R1fZ7AGjSs/3jnXfkxt4egAA8p7zQaX/L0qHnycPU3epZks5dK4gFV2pb/C1Rx1V/qYD9ZT17xp5/YsaRZuicnUHiM8DNYZ6CPMSzwh8A/wB75aqa2opW/iZu1pJuNMDWjcMDWjcMGnF4paalnNgJhywbRg5PBSLTbENrVvZ92nutuL8Ty3RnnC7/ACWsKC4L+nRAQggWIta2Vt4tJo+1ZKkm3IrNCjUqVKW5bFfwHNR5ZjykW335Xklt5gmy4KyTDIMnkmagXjJk118QqKWcgAbzMOWDKi3wjRQ0irHgDsN7iRq/nDRJKhpZJl5LuIcHlEAvYAXNzYAXOy54mwHpMuTBitmpHIzWT4No90Uc56Okdh2Wa+FpclK/0sR+k9/oHnTw+x5zVrF0vuWsuFc4bTWMNXEuEzK3pJfYur9455a2X5QJ5HqtvrX7fETt6SCrqy/PP/ApYcILDM7Sx2seJnIsZNuciHiG1yUQax2G+Sj8R/QZzWEMPc+CVPHc3UMQ1IBaviA2VACR+cbR1ljh9iKUU+UT6dXYZrGeGRuPB4rVZrZZk2jEiValrXuScgoF2Y8FAzJkUK52yxFZJM4XJfaD0IVIq17a/uJtFPmeL/TYOM9f03pa06U58y/o5Wq1e/2R7f2dBadkoiAIBT9qx/hm5NTP/wAiyj1H/t5fYs6P/dRzWKFnPl9J4a5e47lb9ptw9a2R2TWFm3g0nDJJFYcZMrCHY0Z7wcRG8xtZh6wAvDnxkyoNlC1Q131j92p8I3MR73QbvObZ2rHl/wAFuEFFF1gaMlqjkr2zwSMXVtlN5ywiKuPkqtHv/i+tMfIt+80hLt9//RPdH2F+0nZTRpaRM3RqqNbPhIpPBulngp0DYlzmVpA2JG1jvCncOJm1cPzS/Ymb9OP1Gk8AlABqI1UFg6Akixy1hfePmLze6CmseTFNjfcs8HVuo5ZStXLKwaWRxI33kmSMwxyMOXBlLkpZTOgjruyY/wALT6uf72nvem/9tD7Hn9Z/vyLSq+qpPAE+glyTwmysllpHB6FpWTvG9up4jyBJYD5k9TPDXT3SbO9PxH4GOrEkIhsTmT8K8ep2CVs4W5m8InuigUAKLD/e3nInNvlmXybNaMmMDWjIwYwtN65tQW42Gocqa+fvHkPUToaTpt2pecYXyRW3QqXP7HTaJ0KlHxHx1Dtdhn0Qe6OQ87z1mk0NWnjiK5+TlXamdr57fBZy6VzMAQDEAre0qa2Fr23Izf0+L9JV1kd1E19CfTSxbF/U5bFm5Vh7ygzw2oXKf0O7V2a+Ga1lQ2Zrq6pI1i45oxBHlsPnJqpJdzOyTXBsJanYuQ9NslqjLPg43HnJ51LG6JCpKTx2a8EPSVcuRTU2vmxG5d56nYPOaVpczf6fcmhElYSjsAFgMgBNopt5FksIuaY1VltcIoS90iuxdWVpyLdcSFos3xXSmPmW/aK+yf1Nr/wHRFpYyUcGtjNGzKKfTdcnVpqbFza+8D3j5D5kSJYcs+EWao+SfouiFAAFgBYCT18vLI7matMDWRxxVh6gxJ+5GakadDvemp4hT6qDKXaTX1N7u5OvM5IjzVbI9DDZmK5KljYX4SKKLp2vZunq4WgD/DVv6hrfrPoOji40QX0PN6h5tk/qee0tS2Gq295dT+shf1mNbLbp5v6GdNHdbFFBXAWwHATw93tZ14e7kq8K19Z/iY+i+EfS/nIbnykWceCTeQmuDy1WxAAJY+yqi7N0EmqpndLbBZMNpLLLnR/Z1n8WKyH8JTl/qMNvQZdZ6jQ9FjD3W8v4ObfrvFf7nSU6YUAKAAMgALADkJ3lFRWEc5vLyz1NjAgCAIAgHmrTDKVOwgg+YtMSWU0ZTw8nBoh7oKfapM1JvynVv8h6zwusqccr4bPQVy92flZN9PDi3iNjwEqRqjj3SEpvPCIeMw9/ZN5HxFliqz5Pejn1bo+dN8mU/XqJNXdseH2ZpqY7vdHuiKMF3VV0NzezKx95NgHl+slsiZrs3R3eS5wNGSVwK1szZjKs2ska1RKeu8pyZeijOgVvUqvzCD8oz+ZMmisYX/3JBqH4Lsmb5KuDwzTRs2SKGi3eVnfcPAv1b9B+Wa9or68/8FxLEToMGLCWa1hFKx5ZX6Sfwt0P0kb/ABInqXB40KtqKfhX/wCoEqy/G/uLO5NmpEasU1lMMkrWZFZVQtZBtqFaY/MdX6Enykulq9S2MfqTzntg5fB9GpoAABsAA9Mp9CSxweYby8lf2hoF8PUCi7AawA3lSGsPSVtbW7KJRXwTaeSjamzksVj1YKwO0DZmSeAG0nlPDWRlOSSXPY7sIbe/Y86IwxNJScrCx5EZG/DObTobkzNluHhErB4N8QbUMkGTVmHh6Ux7557Jd0fSZXvPZfJXt1Kq79/g6jReiadAeAXY+07Zu3U7hyGU9Vp9JVRHEEcm2+dr9xPlohEAQBAEAQBAEA5PTGHNPEMBYLiFupOwVVFjfqNU+s851ShRs3eJf2dTS2bq8eY/0URwZv8AaPULb7MVHkFnnJzcXtSR008rKNKU3VyoqML+JNYBgRvU77jrv5TZyjKOdv3Ba07e8AflIYtZI5ZwY0+C1LXpWFSmCVJFxszBG8S9GyLaz28kNeYtr5NOiu0KNalWHcYgi/dsbq/81CpsqL08QuLgS7KjEd1T3L/7uiDLcsT4ZuxdWc6ci9XArcRV1VLcB6ncPMyKC3SwWeyLPRNDu6Sg+0c26nM/MmS7svJRseWTC0xk0waMXW1UZjuBMw+eDeK5KzRFMhFvtPiPVjrH5mbPmRYnwjoEySWV2KD5kUemn+zfmpHmRYfWQrmSLlfYsMMmqijgBKrfOSGT5NkwYIuObYPOYZNUvJu7M4XvMRrH2aIv+dsl9F1j5id7oWm3Tdr7LsV+o27YbF5OznqziGYBGTAUg5dadMOfeCjW9bSP0oJ5SWTd2SaxngiVez2HZy7UwSTci7apPErex9JC9FQ573HkkWqtUdqkWaKAAAAAMgBsEspY4RA3nk9TIEAQBAEAQBAEAxAK7Tuj+/pFVydSHpngw2eRzHnKus06vqcf2JtPb6c8+PJyhqd4uvYhhk6naCMjcTxGog8vPddzuwxF48PsR69HXW17EZq3wkbDKsJ7Hn5JDOEr6wOsLOuTDgeI5HaJmcVF5XY1aJIMwm12NcGh8BTen3VVVqJa2q4DA22ZGTwvnCW6Dw/oayipcSIDdn7fcYjEUh8GstVPSqCwHIMJa/zin/uQT+vZ/wAYI9ko/hk0eX0JWa18VsIbKgm0bL3Yj5TdajTrtX/Jlu1rmRd4VCqKrOzkCxdgoZuZCgD0AlSc1KWUsfRBRaXJs1ppkzgr9Nt9ky/EVX+pgD9ZJWvdn4N6/wARvwa5xBcm9r4LSsbKJblwilHlnPY0mqQtJS9nUtq7AFN7Ftm0CQRT5yXcxiuSaa1UbRQB4Gqb+dlykThBd2RYT5Wf2JNN8gWsDvsbjyMhePBrh9ivxdbMkAkkgKBtYnIAdTM11uySjHyWY4jHLOz0Fo/uKQU2Lm7OeLHb5DYOQE97pNOqKlBHn9Rc7ZuRYy0QGIAgCAIAgCAIAgCAIAgCAIAgHL9pNHGmxxFIZH71Rw/iAdBnyz3Tg9W0Dl/q19/J0tFqF/tz/Qp7jauwzyc1g6q+GacRSNw6e2N25h8J/Q7pmEkvbLt/QNuHrhxcdCDtB3g85iUHFmrRvBmDBkGZTNcHq82yBrRkxgXjIIGlNFU6+qX1gyZpURiroduRG7IZG45SanVSqzjDT7pmsoKX3I1HD4umfBXpVFG6tRIfzemwH9ssrU6Z8uDX2fH7Y/8AZrKFvySsLXrV79+aa0wbfZa4L22i7ZgX3iZvtq42Z/UQg4d+5PfNQlIBVG4ZCU5Tc3iJvFbXumQGwpVs9vCRTyntZbVqlHCMu/HYJqkaou+y+iyxFeoLD/KU8CM6h5kbOXWet6R0/wBNerNcs5Ou1OX6cf1OpneOYIAgCAIAgCAIAgCAIAgCAYZgBcmwGZJ2DrMN45Bzv/j9Wob4eipp7mqMVL81AGQ6+k40+r5liuOUX1o4xX+pLDNg7UU9QXR++uVNEWLAjaSdmrnt/XKT/wDVKlVvff48mn+Snux4+SVo/TIqN3dRGpVLEhWsQ436pGRtvEl02uhe9uMP4ZHZp5QW5PK+hSab0MaBNSiCaRzZBmafEqN6ct3TZx+p9K721L7ov6TWKS2WfoytRwRcG4M8y44Oj9zVWom+vTsH339lxwb95vGaxtl2MGzD4kNlmrDarbR+45iJ1uPK7GrRvvI8mDN5nIF5kwLxkC8xkzgxeYyMHhshwy8hMptv5MlbRDsdZarhRsY6tmPELb2frLTlGCw1z/RvhNcks4glQalgQLE7sjt6SOfvlhciMVEttBaENYipWBFMWKoRYudzONy8Bv3z0PS+lY/1LV9kc7WazHsh+52AE9IcgTIEAzAEAQBAEAQBAEAQBAMQDlO2Olz/AOXp+9qio3wqx9kcyAeg6zi9V1vpxdUe7R0tBptz9SX6FfhcUV6TycLpQZ0rKoyNOBe9apUO3W1fIAH6sZv6mJJ/qJr2bUWeNqayhlNqiEOh/mG7oRkeRl6Gp2tTXdFNV84fZnS6Oxa1qa1F2MNm8HYVPMG48p7Cm1WwUl5OVZBwk4spNLdnMy+GsrHM0zkjfh+A/L6zla/pELvdXw/7Lun1zh7Z8o54uQxR1KONqMLHqNxHMXE8rfprKXiawdeEozWYsxWoq+3aNjDJh0MhjNw7GTReqmz7QcrBvMHI+U39k/ozPBldJrsbwngwK/WHTLwY2/BJTFKdhkbhJGHBm0OOMxtZjBqq4tF2uo/ML+k2VU32QNRxt/u0ZuZGovq36Azb0sfiaX8mcHg0S2dUgj4FyXz3t9OUzvUfw/ubG4EswRFLudiKLnz3KOZym9GmsuliCyaznGtZkzotEdm7EPibMwzFMZoh5/G3y+s9XoOkwo90+ZHI1Ouc/bDhHRzsnPEAzAEAQBAEAQBAEAQBAEAQDEwD5rj6mtUdzvxDegcovyAnh9bZv1E/1PS6eO2qKJaLOWbNnnBL4qg/nB9VX9pYccpfY0kycEhRImyTofFdxV1W+7rHySrx5BtnUDjO/wBI1eyXpT7PsVNVVvjuXdf0dVPTHLI2OwFOsurVRWG6+0c1O0HpIraYWrE1k3hZKt5izn8X2Wdc6FQEfBV/R1F/UGcPUdCjLmp4OjX1J9pr9ipxGDrU/bo1OqDvF9Vz9QJxruk6mv8ALn7F6Gqqn5/ciNiU2My9GyPoZSdVsHymiZYfY8GhSOerSPksKdv1M4Bw1Ee7T8wJnfb9QeqdamMk1L8EAJ9FzmVXbPsmw2l3JtDB1qnsUanVx3a/3Z+gMuU9J1Nn5cfcrz1VMO7/AGLXCdlmbOvUt/JS/VyL+gE7Om6FCPNjz9Clb1J9oL9ToMDgadFdWkiqN9tp5k7Ses7dVMK1iCwc6dkpvMnklSU0EAQBAEAxAEAQBAEAQBAEAQBAEA+bY2kR34G1atUjyqFl9Rb1ng9Ytuqkn8npaZbq4v6E2iQQCNhsZQ24eGYkYUatYcKi2/MtyPkT6S1FZiaN5iWSLN1EgbFbDhlKsLgixkiTXKMbsE/Q2lCCKNc+PYjnZVHPg43jftHL0ug16tWyff8Aso6ijHvh2/ovJ1SoRdIaQp0V1qrWvkBmWY8FAzJkN11dUd03gkrqnY8RRUnT9VvucMxHGpUVCegAM5kurp/gi2i0tHFfjlj+T1h9OI7CniaXdM2Q1rOjE7BrWyPUCS0dQqtlsnHD+prPSzjHdB5RYtomgdtGif8ATT9pe9Cp/lRX9Wa8sLoigNlCiP8ATT9oWnqX5UPVn8slU6Sr7KgdABJFGK7I0cm+57mxgQBAEAQBAEAQDMAQBAEAQBAEAQBAEAxAOL09h+7xLcKoFQfiACuPkp855DrtDhb6i7M7egs3VY+CBgTqk0zuzTmu8eRy6WnIfuSkv1LMl5JtehrrYGzAhlPBhsPTd5yWt4ZDnDJGAxIcG41WGTKdqn9uB3ywkRTWCbaSERGxNFWBDC4/3Yjgecjbw+CWLaPCaYq4dTrWq01+IlagG4BgLPwzseZnS0/WJw9s1kjnpITeVwQHZnY1audQ+YQbkXgB8zOPrdXO+3c2W664wjtR7GMYb5XjfYjd0xZ4xeK7xCjC4PGSvUSaEKdrydR2ZxDVMOhc3I1kufe1GKg+YE9toLXZRGUu5xNVBQtaRay4VxAEAQBAEAQBAEAQBAEAQBAEAQBAEAQBAMWgFX2g0aa1PwW7xDrJfjsKnkRl6HdKOv0i1FLh58FjTXelPL7Pucjqiou9WB6MjDIg8xvE8PtlVJwkjuZ4yibhS1vHa/LYefKSZT7EUiUhksZEUkbdeSbjXBrdpFJ5NkiNUMhkyWKI1VpA+exLFHjDYarW+5psw+MkInkW2+QM6Gm6XqLuUuPqaz1Ndf4mT6HZqux+0anTXfqku1uC3AAPPOdSnoMt2bJcFWfUYY9q5OqwmGWmiogsqgAD/e0z0ldca4qMeyOTKTlJyZvm5qIAgCAIAgCAIAgCAYgCAIAgCAIAgCAIAgCADAKLTehC5NWhYVPeU5LUA48G4H1nJ6j0yOpW6PEi5ptV6ftl2KKlWzKkFXHtIwsw6jhzGU8lZVOqWJrDOrxJZXYkq8wpGjR615tvMbTwzzVyMpGmpUsLnISNvJIkTtB6H761WuPBtp0z73B3G/kPM8vTdK6UopW2LnwihqtVj2Q/VnUgWnoTmGZkCAIAgCAIAgCAIAgCAIBmAIAgCAIAgCAIAgCAIAgGDAIekNGUq4+0W5GxhdXXowzEgv01dyxNZJa7p18xZS1+ztVfuqquPhqDVb+tcj/TOJd0JN5rlj7l2GvX51+xEfAYkf5Bb8FSmR/cVPylCfRtTHtyTrVUvz/B5XR+JbZQK83qUwP7Sx+UxDoupl34MvV0rz/BZYDs3mGxLB7ZimoIpg/zXzfzsOU7Gj6NCl7p8sqXa5yW2HB0IE7PYoGZkCAIAgCAIAgCAIAgCAIAgCAIAgCAIAgCAIAgCAIAgCAYgC0AWgC0AWgGYAgCAIAgCAIAgCAIAgCAIAg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4582" name="AutoShape 6" descr="data:image/jpeg;base64,/9j/4AAQSkZJRgABAQAAAQABAAD/2wCEAAkGBxESEhQSEBQQFBQQFBUXFRYQFxUVFRAQFxcWFhUVFBUYHCggGBomHBUWITIiJSksLi4uFx8zODMsNygtLisBCgoKDg0OFhAQGDcfICQsLywsLCwsNywsLCwsLCwsLCwsLDErLCwsLCwsLCwsLCw3LCwsLCwsLCwsKywrLCwsN//AABEIAMMBAgMBIgACEQEDEQH/xAAcAAEAAQUBAQAAAAAAAAAAAAAABAECAwUGBwj/xABGEAABAwICBgcEBQkHBQAAAAABAAIDBBESIQUGMUFRcRMiMmGBkaEHUnKxYoKSssEjNEJTY3Oi0eEUFTNDg/DxFhcko8L/xAAYAQEBAQEBAAAAAAAAAAAAAAAAAQMEAv/EACARAQACAgMAAwEBAAAAAAAAAAABAgMREiFBEzEyUQT/2gAMAwEAAhEDEQA/APcUREBFG0hXxQRulmeyONgu5zyAGjn+C800x7aqdji2kp5ZrbHykRMce4WL7cwEHqiLxuk9t7r/AJaiFv2M1z5OYB6rt9WvaJo+tcGRymOV2yKoAje48Gm5a89zSUHWoiICIiAiIgIiICIiAiIgIiICIiAiIgIiICIiAiIgIiICIiAiKFpqYsp5ntvdkUhFuIaSEHz77T9a3V9U5jHf+NTOcyJoPVkeDZ0ztxJIsOA2bSuOcVSIdUb8hnxUesfa3egzhyytpseQse5asPWaKYhB6dqP7TqijcIK/pJoLgY3XM1MOOy8rO49bgTsXu1FVxysbJE5r2SAFrmEFrmneCF8k/3gXDDIMVth/SbyK6r2e68yaNlwuLpKSQ/lIxmYif8ANiG48W7+aD6TRYKOrjlY2SJzXskaHMcw3a5pzBBWdAREQEREBERAREQEREBFQrS1elHOJbEbAZF/H4e7v/5Xm14rHY20tQxvacG/EbLD/eUPvtWoipxtOZO0nMnxWUwhc8/6J/i6bpkgIuCCDvGYKvXLuDozijOE+ju5w3rd6MrxM24yINnN24Xc+G9bUyRZE1ERaAiIgIiICIiAsc0Qc0tdscCD3gixWREHyhp7Qz6KokpZNsLrNNiMcX+W8X3FtvEEblqqmHEOBGYK+lPaHqfTV0JkmJilp2PLJ2i5Y0DE4Pbfrsy2beBC+bon4gDxANuCDWvYW9oW+XmqgraW5qwxg7h5BBAxLLFIpHQN90eSr0dtg9EHb+zXXl9A50Mzz/ZXguFwXGCW4JLODXZ3Byvnxv6eddmh9rVAO20keJpHfguW/wC+S+fGU8h7McrvgY93yC9U1Dp5mUuGojcxzXER48nmCwLQ5u1tiSBexsAscvXex7Fo6rbNG2RmbXi4+RHgclJXLan1kbI3xvdYiQkA5dVwbsOzbddF/bIv1kf2h/NaVtEwM6KxkrTsc08iCr16BERAREugIiINLrFW4WtiabGS97boxt87281r6UABRNNVN6qQfqwxv8If/wDaywyrjyzuytoxyq56htmVHzrLQrUvUbQVThqg3dM0tPxNBc0+jh4rFUzqFoh+KsgA3OcfARvWmP8AUD0JERdqCIiAiIgIiICIiDi/bBpMwaLnDTZ0+CFvKRwDz9gP8bL53gYvU/b9pLFLSUoOTGvmeMu060cR4jIS+fcvM4GoM8bVk8SjQrigwSk8T5qPohmOoH0WuPjkB8ypEq6b2d6pyVcdXNEG9JC+BseI2DxaUzR33Gzojc7wBlclSfodTRUuGBt79bD6kLYh4Cxy0Na0MY6knGADs9G8ONiNsbiBt323KVS6sV8mZZHCNwmeC77MeIeq5uFp8VIpJwFOFWFrZ9VtIMzaIJMtjHlpPcA5oHqFr5I62P8Axaaobb3W9J6xFwXmccjoXPadw9EZKR2XPHJzh8iuYOlHN7bZGfvGPZ94BXx6bZ77PMKcZHWxzv8Afl+2/wDmrnTO/WS/bd/Nc7HpYcVc7SjTvV4yNvLpGRuyWTxN/mrWabn/AFhPxNafwWgmqrpDKrq0ejaVOk5RnI57gd7XOFvqg2UOo0gRmx7/AAc7+auc64Wkq4y29th9F579EmKvLpHOcSS6xJcSSbANzJ27AtvDUrkM9o2jMd/EfJTKXSQPMbQdoPerMDqxUrHJVLRiv71gm0iOKnEbOqrFt/Z/Rl731TuzYxR/SzBkcO67Q3mHLn9X9CzV7gRiZT360uwvHuw8T9LYO85L1Slp2RsbHG0NYwBrWjY1oyAW2OnqMqIi3BERAREQEREBERB8+e2akkbpRz3kls0MRjvsDWgscwcnAu/1FyULV9Ga7apRaRhDHkMljJMMoFzG42uCN7HWALd9hvAt4PpnQlRRydFVMLCT1XbY5Rxjfsds2ZHiAgiBUcqhWuQYJSvbfYfSYdHGS1unnldf3gwiIH/1nyXh8zueeQAzJJ2ADeV9KahaJdS6PpoHjC9kYLxwleTJIPtOKDfWSyqiAsE09sht+SunksO8qEgFx4lQtLTtay7mtcSbNDgCMR57rXKmgX2LndYZfywZujYL/E7M+gb5leL21A1btHQvzdGwk7S0YCTzZZR5NDQcHj/Uf+JUw1FlFqp7hc3KVQZtHNHYkcO59nDzABHqokVSQcLto8RzB3qLpKrLc1Cg0rGc8QuOK9xI6qOfJYakghaNul2nIEX5q01xcQ1ty53ZDblzj9EDM+CutidIGgblCqnRkgHtcQbOt4buan1urtSymmqpi2FsUZcGOsZHuvlvs3jbM7rBc/o6K5c85k2HgP6lTjobfR+jRLLFH0koEr2tOHBcAmxIJbtt3L0nRuodFEQ57XzuGw1DsQvx6MAMv4Li9S6fpK2HhHjkPJrS0fxPavWwtMcdINaBkNnduCqiLUEREBERAREQEREBERAWCsoo5WOjmYyRjxZzZAHNcO8HJZ0QcHpP2U6PkJMRnpyTc9E/E3kGyhwaO4WGWS03/ZtuL88kwcOhbi+1it/CvVUQcdqx7OaGjeJQJJpmdmSoIOA8WMaAxrvpWv37V2KIgIisldYEoIc77lY0WWnbd3LNBIgisO8+i43WSEiqf+0Yxw9WEfwA+K7dcrrIcUsZ+g8erFnkjdRzE+IbrqK12M2vbeb7QOS3U8S0OlHBnW4LGNKmyUdPI3A9gt736QPHEuR0pqMC8OEhEdxicxt5Gs3kNvYn/dittBpPE0OwvAO8jK3G42DmrxpK3Zde+4Z34AL1GxqxqfQNbiZNNLhvm57hYjiGgWPNbLQdbLFGWUrYYNzpspZpiMi7E8WaCRfCG2F7DitoNXq+eK0bYYGvNyJnPY947w1jsA52PcrI9SdIR5COF1t7Jbj+JrSrEWgQaygM3+O98hO+RxdblfZ4LXU+iHx3ALTG0X6xsWDh3hdZDqxWE2d0MY34nlx8GtbY+YXQaE1RiaccznTOBFmuAETSN4Z+kfiJ2C1leFpFns+0KYo3TyAh84GFp2shFy243F178sK69UAVVrEahBERUEREBERAREQEREBERAREQEREBERAWGqPVWZYavs+KCEpNGNqjKVR70GSoNmlczp/tRH4x90/gulqx1fFc5rI3qMd7sgvyIc35kLzf8yIT2ZXXHaz3Iwi+fDcN58l2DndXwWu0LQtnqJxILsbTujPOc4bg7iGsf5rlpG7K5jRQIAC2NRT3H47wdxWOGlMbnMd2o3Fp7yN/I7R3ELY4btVncSO00XU9LDHIdr2NJ7nW6w81uKd12rntWPzWLkfvuW8oztC6o+kWVTc+auozmeSVm7xVtJ2vBUTUREBERAREQEREBERAREQEREBERAREQEREBY6gdUrIqEINas9I6xtxWJ7bG3BUBQbB7bgjitFpqK8Mg3taXD4m9YfJbyN9xdRdKRjo3u4MceYsVJ+hyLDdqlamxAMqXna+cAd7WRs/Fz/ADUeGI4BluCn6rNJZK0DszH1aw/iufFrkrWa20WF7Jxsf1H/ABAEsd5AjwaoULbhdPrfTAUchO0OiI7j0rPwXNUhyTLHY6TV382jHAOHk5w/BbqjG3wXPauS9V8e9j8Q+F+f3g5dLTNs3nmt6zuIRhqznyCuoxtKwSOuSVNgZYBehkREQEREBERAREQEREBERAREQEREBERAREQEREEeqjvmN3yURbNRZ4N7fJBhjkLTl/yqaWmDqea23opMjxwFWqjm3FjsO3kpI0tMbtWTV+TBVSM3TRhw+KM2PiRIPsrV07iwujJzjJbzA2HxFj4rI6UtliffsyNH1X9Q+Fnei5aRxsrqNYIOlp5Yh2nscG/Ha7fUBcJQyAtBG9d0uQ0zS9BPcZR1BJbwbLte3x7Q+twW2WPUTNEPw1EfCUOYfLED5tt9ZdfUPs3nkuHc/CYn+5LGTyD24vS67maHFbPYmGdwMFNHc33D1KmqjW2yCqtQREQEREBERAREQEREBERAREQEREBERAREQEREBERBjkhB/osDqU7ipaIOP1joyyRsn6wYT8Tcx6X+yFDq4S5nMeq3utLx+SbvL3O8A0g+rwtRWVUbRYnYFy5Z1bpXS6KIlijkP6bQSPdd+kD3g3HgoeudOHUknGPC9ttz2uFrc8xyJWs1a07ExzonuDWuOJjn5NDj2mXOQucxzPcq686TGGOFpBEh6RxGYwMIwi/e7P6hW3KJptGqnaTDYbfkbbV3Oi60SxMkH6QzHuvGTmnkbhcBFWjDZVpHysJMMr2Ytobax5tIIv32WGO/Ge1ekXVVxUemaxm1zHjg9gz5FllvdEaeZMcDh0cnuk3Dvgdv5GxW9clZRuERFoCIiAiIgIiICIiAiIgIiICIiAiIgIiICIiArS5VIWNzVBR0ixPnVXtUWZhQc1rrUEOgffI9I363UcPMB32SomiYulbidtuR5FbDTmjemYWPxWyPVJBBGw3G9c/o+ubTO6GZxBv1XSdXpATfbkCeSwy19VvH0HctfVaJaRsseLciFuYK1pG0FY6ytYAcwsOx5/U1whkdFI4BzSNuWIEXBF+4rcaJrQd6nUVPHUNcXAODnutfMFo6v4FV/wChYDnGZYT+xcWj7ObfRb/HuEbOnqeNiFZXBtrt6pGYI2tcMwRyUeDVCdnZrJj+9jif90NWd+p00mUtW8t3tijazEOBJLjblZefilduu0fXdJHG87XsY4jgXNB/FS2yLW0dFgAFybAbeG5TmMXSjOCqqxoV6oIiICIiAiIgIiICIiAiIgIiICIiAiIgKllVEFparHRrKigjmnB3LDLo9jhZzWuB2hwDgfAqciaGjOq9Jugib+7GD7lljOqFEe1Txu+O7x5OJXQInGBr4dFxMADGNaBkA0AADuA2LOKcKSiaGERJYXA3kE+At/MLJIDY2yNjY8CoN7XLMRwRu6xubvNjlfbs9QqJoaq2UWZhaBhda1+0SbuO9x2nflyVwPYOJxGzf13XABNhz7s0ElVUNkhOAkmwY8ngSC0C/hfJIZbAYico2k3uTiN7+KCWXBQ53uD9p7gL8B/X0VWsOAFxeCbF1yb24ZbNu5IndiwcAS89a5Ns7E345HPiglMOWe3fzVygNcbNJLv8Nzjf3ura/mcldOXZHFhuANhyJ2kC2Z2DPZmgmooz6ixsMJyvm4C5F7+Vhc96sNb3Zcb7R1sxl9EeaCYipdEFUREBERAREQEREBERAREQEREBERAREQEREBUREBFVEFEREBVREFEREBUREBER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4584" name="AutoShape 8" descr="data:image/jpeg;base64,/9j/4AAQSkZJRgABAQAAAQABAAD/2wCEAAkGBxQQEhIUEhQVFRQVFhUUFRQUFhQVFxcUGBQWGBQUFBQYHCggGB4mHBYUITEhJSksLi4uFx8zODMsNygtLisBCgoKDg0OGxAQGy4lICQsLCwsNC8sLCwvLCw0LCwsLCwuLCwsLCwsLCwsLCwsLCwsLDQsLCwsLCwvLywsLCwsLP/AABEIAOEA4QMBEQACEQEDEQH/xAAbAAEAAwEBAQEAAAAAAAAAAAAABAUGAwIHAf/EAEUQAAEDAgMEBgUKAwcFAQAAAAEAAgMEERIhMQUGQWETUXGBkaEiMlJysQcUIyRigpKywdEzQqI0Q2NzwuHxFlOjs+IV/8QAGgEBAAMBAQEAAAAAAAAAAAAAAAMEBQIBBv/EADMRAQACAQEFBgUEAgIDAAAAAAABAgMRBBIhMUEiMlFhcYEzkaHR8BOxweEjQhTxBSRS/9oADAMBAAIRAxEAPwD7igICAgIOFRVxx+u9rfeIHxXNr1rzl7FZnlDg3bEByE0f42/uuIz45/2j5uv07+CYx4IuCCOsZqSJ1cPS9BAQEBAQEBAQEBAQEBAQEBAQEBAQEBAQc55msaXOIa1ouXE2AA4kry1oiNZexEzwhiNrbzyTEthvHHmARlI/mD/IPPsWXm2u1uFeEfX+lzHgivG3GVdBQuebnU8dT3uOapWtHVYiPBM//Ffwz81zvw94eLk2KWnOJhdGfs+qfeboVJjyzWdazo5tSLRx4tNsHeETERygNl4W9V/u9R5LU2faov2bc/3UsuHd4xyX6uIBAQEBAQEBAQEBAQEBAQEBAQEBAQEBBhd9NqGSUU7T6DLGT7T9Q08gLHtPJZe2ZdZ3I5Rz9V3Z8ekbyspWAvHLJUZnRY0bPZlCA0FeUxTlngr5sunZhZNhAV2uxUiFabyibQog5pyzVbPg/S7UJsWXSdJYnadOWOyyN7gjUEaEFcUtqt2htN3Np/OYQ4+u04H+8ADfvBB71t7Pl/Upr16s7LTctotVOjEBAQEBAQEBAQEBAQEBAQEBAQEBB+IPi/z8yvfLxe5zu5xJA8LBfPzbembT1a0V0jRdbMlFwetR35OqvoGzX3Y1T7FkjjVQ2iNLymLViVd4k0VXapicc6uq82P3gAz5Z3WXTg0Y7sOW4dZ9PIzg9mLva7/6WnsVu3NfGFfaa9mJbtaamIF0BAQEBAQEBAQEBAQEBAQEBAQEHiRtwR1gheTGsaEPhVFcNAORGRHURkR5L5+OTYnmtKWaxC5mNSGu2PtrDYHRVpi1Z1h5kxxkjzaJu1GEXurMbfkjnCpOy21V20tuAAhqhyZsmWeKfHssV42Y7am0HSE9SkpGiWdOhuVWMZVue54wtjIAzOIXs4tbbXEAO5XNnvGO8Tbwn+EOak2ppHi3Ue25JL9FTPcBxe4M8MirX/O1nsUmfz3VZwRHeto4O3owOwSRYXk2DWyxuu46C2R8lzH/AJCunGrr/izPKVm1krxdzxGPZjs4jte4fABdVy5Msb2u7Hzn7R8kU7leUaoFe2CL+JNLfq6aQn8IKp5stY4VvaZ9ftwT44vbjFY09FLPtijbr0h957v9TlVm+Txn5pox28vkjnb1Jwa4dkn+683r/wD19XX6c+XyXuyKyGUDopXxu4Bzy6/3XEgjsVvBmmI0m8xPnxifz1V8lLRziJjyhaCsdHlM3L/uMuW/ebq3zHNX67Vu8MsaefT+kH6cW7k+3X+02OQOALSCDoQbg9hVuJieMIpjTm9r0EBAQEBAQEBAQEBAQfH97tn/ADaskFvRk+lZ2OJxDudfxCxdox7mSY8eLSw23qQisGirpUqBx4LyYe6rKOU+0uNyHu+jTyWIJJtfxXUVea6o9RKDpxXsQ8UVHXytfJLC1rv7toc7CSGuJcWmxGp8lLMRppYXcW91UIpb42WaRnhIJOV25A2GZuuYppwrbn4fy53azOswr9kNc54e+9r4r5guPx71zeIiNISxaWym2/JgyJHP9lWri6TyczTHE66O+7WwmVbDNO4vBc4Bgc4D0TYl5Fic+Gi1tk2Slq70/JVz57VnSGqp9jwR+pDG3sY39lo1xUryiFSclp5y7mjj9hn4W/sut2PBzvSoNpbnRPJfATBIczhzjcet0RyGfFtiq2XZKX5cE9NotXnxVvz+soP47McQ/vG3fHbrLrY2feFh1qhbDmwd3l84+XT2T64svlP57StNnbQhms6B/RPdnhNix/dex7RYrzFm3Z7E7s+E92ffo5vjtHe4x49YWse0LENlHRuOQOrHH7Lv0Nu9aOPaomdy8btvPr6T1V5xcNa8YT1aRCAgICAgICAgICAgpN6dgNrYsN8MjDijf1HiD9k8VBnwxlrp16JcWXcnXo+X1EL4iY5GlkjdWn4g8RzCxrVms6TzaNbRaNYdKaptkVzL1INc0cboaINRWNv6TgCc7cbchqvYjwHTYux5dpvMbMUcAylnFgfcjvli552VnBhm1keTJFI80reLc12zR0kGJ9NkHjVzOAcRx4Zjw0Xe0YLV4848fu4w5ovw5ShRHIEFU1hMpmX1Xjx02hVNja3G4NBJN3Xt6LS46A52CREzyIaH5OK2zp4TocMrAcjnk8WP3Mu1aGw30ma+/wB/4VNqrys3YWkpiAgIM9tTdKGUl0d4ZDnijthJ+3Hoe0WPNVcuyY8nlKfHtF6eapmrKmhGGpYJqfTGM225k5s+9cc1n3w5MMbsxrX6e3WP2WI/TyzrXhb8+awpdsRtY58MrSxoLjDMcJaPsP6vEdVl3j2rcjszw8J5+09XFsMzPaj3j+Uen21JO0PdKyFrjZjWWLiNS4uN8uwBR5dvyco4O67NEdNXmr2pHGcqid544TfztYKGNpzTymXUYo61iEWLekNkcOklDLC2MNkv1kjUKWu1Z69dScFZjl+fVpNkbZZO/Cxwks3EXNY5gbnYNcHcTn4LQ2baZyzMT+0x7cVTLi3I1/tbq4hEBAQEBAQEFftXY0NU0CVgdb1XaOb14XDMKLJhpk70O6ZLU5SyNb8n7wfopmlvsytII++3XwVK2wzr2bLVdqjrCm2rutNTROkk6KwLRYPcSS5wAA9HnfuUGTZ7Y671ktM1bzpCHs/YRmkhjLs5HZhozEbbGRxeczlYDTMhRYq/qXisJMltys2l9dpaVkTGsjaGMbkGtAAHcFuVrFY0hlTM2nWXuWIOaWuALSCCDmCDqCvZiJjSXkTpxfIt6thSbPeS1rn0ziSwjWP7B6x1f8rIz4P07eXT7fnNp4ssZI81RDvBGxhJJJvYN0JJ56KH9K2qSVTV1L66ZrcgG8BoL8BfUniepSxEY66y54zOkNwaoU7qWSJtpmAmaS5+mdYYy5vDESSe1Q48sxMTEaafX8jgXprrEzz+j6TsvaDKiNsjNDqOLTxaVt48kZK70My9JrOkpWLhxUjl6CAgIPxzb5HMHUFeaD41vtTGiq3tZEBDIA+MXwMBt6YBPotzBy5hZGbFu5JjlHT89WnhvvUieqNBXei0uiscI0fiz43aGX6+Piq0xx4SlftXU9NhaMTW8SC5mEWOYda97200XsRp+avFlsuSNhu+CLPRk8Yu5o0eBIL2OoI4WPFeXraJ06vOcfZq9j7ebfDGwMaMuju0MPWI3ADCeWnDJS4drvi4W41/ZBfBvdeLWUs4kaHN0PiDxBHArZpet671eSlas1nSXVduRAQEBAQEBAQZX5QD9DCCbMMzcbrXAFnWJ71R2+Z/TjTxWdl0359ETZNA6nm+cstUROjEYEdg+P0y4uaCbPvlcXBGEWvfKjsueuKdZjVNmnf7M8PVqqHaEcwJjcDbVujmnqc05hbGPLTJGtZUrUtXmlqRyjVgY5pY8BzXCxaRcHtXNqxaNJh7EzE6w+ab1bsMiGJoDo3GwY82c02vk/UgWvfUc1nZdmjHOsTw/Pmu48834Tzd909nRUMLp3iwcLNxauadXOvxPkAFBOXt8tej2+s9iPWVBJtIVFSSwEss5rQxpcDxu1oBPrC3YuopFa6dXfFr93KKpju64ia4ZiTXkcA0PaeKsYq3pPSPVXyWpPml09QwzxsidjeHdJLM7Nxa3+QO4AmwsLCxPNeUitssbvGeczPX+i29FJ3vaGrjqAdcloqrugICCDtXZcVUwsmYHN1HAg9YPBR5MVckaWh3S9qTrDGVvyfvaSYJWkcGygg9mJoPwVC+w2/1n5rVdqj/AGhTVe7NVH/Eic6PU9HZ+LkbZ25Wz+Ne2z5a86/LimrmpPKXWDeJ7fopGiVo1hmAJtxAxC4Nu5Q708p4+U/mse2jvcjvRwnxhebN2TTylgjcTE/F0dnWljcAXOikBvjbqQTmNLkEK1ipiyTu+PLxjymOXpPVBkyZI4z/AFPnH2a/ZtC2CMRsvYcSbkk6klaeLHXHXdqpXvNp1lKUjkQEBAQEBAQEHOohbI0teA5rhYtIuCOYXlqxaNJexMxOsMhXbrSwEvonmxzMLiPBpOR7/FZefYOtOPl9pXMe1a8LqqTa93BtRG6OVujvSa4e68ekB+ILPnHkpbhz+q1G5MeX50/6WVPvDK0WxCVvW7J/e9gse9rVoYtryVjS/FWvs9Z7qXDvHEfWD2H3cY8Y7+auV2rHKvbBeGT2jtL53M5wzjBLIwQbYQcyQesi/gqma+/bVYx13arSn2vILBxBHEYW6dWarxvVjsy93KzPGEyTeNkbSI258BYNaO5qlpmyRE69fzojnDrPGWfr9oulGKV9mnNrRxvpYcPjyXG7x800REckndraDYZbvbha4YbkG7eZ455XVjBkiluKLLWbRwbsLSU3WGYt7EE1rr6IP1AQEBBEr9nRTjDLG144YgDbsOoXF8db96NXVb2rylG2TsGClJMTSCcruc5xA6gXHIaLjHs9Mc61h1fLa/NaKZGICAgICAgICAgIPxxQVdfCyfKRjXDgHAG3MHgVzalbRpMPYtMclBVbqMOcT3RnqPpj4g+arX2Ss92dE1c89YVVTsCpboOkH2HZ/hcq9tmvXlGqauasqCu6SC+KKRrrHC1zXNxHlfVVrW0nSY09eCesRMcJVlVWzyERxQyl5GZjc6QtNsrBsYbe40ubApSNZ1119v71dTuwu6HcyrnZdzJI7C4E8jWkngMMYN/veCnrs2SeOmn558kVs9IU7Gup5iJcWMnDjdkY3jLo8OjAeBGveFXmZ005adEukTxXAfjyt6Q81zF5h5NdWs3Q2kZGujcc4wLX9k3Fu63mtPZMu9E18FHPj3Z1aFXEDtTy4TyQTUBAQEBAQEBAQEBAQEBAQEBBFq5OHigjIPTG3NggmxRBvb1oP2WJrhZwBHUQD8V5MRPN7E6cnEPYzJoA90AfBIiI5Gsy/DVcl68YT5TaVj2Nexl5nXaRewcwN1PNpw2/4VDa8dd6LRwlb2a88Y6MbsOue44XgXAuJL9RAwvHXnqOd7KhlpuxquVnV9H2Lsr5pUR4iD08b2m2gcMLwGnXgc1Y2TWmSIn/AGjVVzWi9J06S0M0WHsWspOaCZSyXFur4IO6AgICAgICAgICAgICAgIPxxsgrnG5ug/EE2mjsL8Sg6koIc82LTRBxQEGQ3hd0tW1g0jaAe13pHywrM2y/a9F3Z68NWfko8fTVHBr2xCwGbc23Pfn3BRxXXHx6afVJNtLaN1NUXFA/iJIx3PYWfqlOFsU+HD+EPXJDTObcWK11RAkZY2QfsTrEFBYICAgICAgICAgICAgICAg5VLrNKCCg9RtuQEFigjVcnDxQRUHSKEu7OtB3FKOsoPnjKi762o4M6QjjpcN8mhYGfLvZNPGWpjppWPzzSDRdHssjiTG8nslYL+AWhp/68z48frH8Kuv+b6fRMMv1Wld7MkPlI1Vqz3fK0/w6mO3b0bOCS458VsKbxVMuL9XwQQ0E+nddoQdEBAQEBAQEBAQEBAQEBBHrNB2oIiDtSD0u5BNQV0huT2oDG3ICCwaLaIONfOI45HnRjHOPY1pP6Lm9t2s2npD2sazEPmEYwbOkcdZHsYed3Au8gV8xM/5I16Q1+sR6/Zs9v04Zs57SM2Qt8RhJ819BkjdwaeEM2k72XXzUOL6lH77fzhZdZ7Xv/CzMdufRtKZ1ndq3VBMcLoK0hBLozke1BIQEBAQEBAQEBAQEBAQEEas0CCKg70nrd37IJiCtcMyg60vrDvQTUFLvjPhpJh7bcH4iGnyJUG0fCmEmHvwx9RBigoYeD5g49lnA/mWLTFFsn0+sL030mZ8I/tsd8P7FU/5bltbT8K3opYfiR6soB9Ri5vb+dYuKe17/wAQuX7/ALNlexX0LOWSCuk1PafigkUfFBJQEBAQEBAQEBAQEBAQEHCrGXeghoOkDrOCCegg1LbO7c0HmJ1iCgsLoMxv++0DB7UjR4Au/RVtqnSnunwRrZUuZ9ZoW+yxzvh+yztkjXJ7/dNkns29Wh30fahqObAPxOaP1WltU6YrIMHxIZYn6lAP8Rv51i4e/wC/2XL96fRsivomasggrnHMoJVGMj2oJCAgICAgICAgICAgICAg8StuCEFegILCJ+IXQfk0eIIILm2yKD2yYjQoMxvzIS2C+Yxm/bhy/VU9s5QsbPzlz2fUCXaEFtBETlfqf19iqbH8SI/OSXLXTHPquN/3WoZeboR4zx/7q7tnwZ9v3Q7N8SPf9mcIApqYXF+kZlcX9YcFlYo7futWnjPo2sbbkdq32cmTOs0oICCwibYAIPaAgICAgICAgICAgICAgIINQyx5FByQdIZMJ5cUE5rr6IPxzAdQg5GlHNBl/lAp8MEbhfKVvm1wVPbtdyPVZ2bveyp2M61bRn2onDwv+6zthnTL7/wt7T8Nod/Hj5q4fbhP/latXao/xz7fuo4O/wDNk9n5ugB06SP/ANjVnY4/yR6wtXnsz7vo9Izj4LZZ78q36BB4po7nkEE1AQEBAQEBAQEBAQEBAQEBB4lZiFkEF7bGxQeUHuOQt0QSGVQ4hB0EzesIM/v2A6kdYgkPjP8AWP3VXbImcXDyT7POl2UoX4ZqF/UXs8S1ZuzV3cus+MLma2uNoN8/7Mf8yL84WptXw/kpYO+odlC8tOP8SP8AMFnY50yR6wtXjsS+mDIclss9AALj2oJ0bLCyD0gICAgICAgICAgICAgICAgIOcsYcghyRluvig8ICAgrt42YqWfkwu/D6X6KLP8ADt6JMXfhi+kwsp3+xO3wId+yyazpfX85r9o1ro1G/FxTA9csY8yf0Wjtk6Y/eFPZ41uo9gi81N77fLEf0WXg1nNX1XMvDHL6Wt5mPMcYbog9oCAgICAgICAgICAgICAgICAgIPwhBydTA8kHI0p4EIPPzZ3JBw2jRl0Mo643jxYQuMka0mPJ1XvQ+XzPLqNx6nxnxcAfivnrXmZ9Yn9mvFY0bbf6TFSQn2pYj/Q4rY2udcOvoz9njTJopN3B9Ypve/0SFZ2zfGr+dFrP8OX0lbrMEBAQEBAQEBAQEBAQEBAQEBAQEBAQEBAQRtpSBkUrjo1jyewNJK4yTpSZnwl1SNbRD5TTwE0NR9ljT4WP6L5zlesNjVpd6p8ez6M+06PyietbNbXZ6+yjhjTLKBsT0Z6Q9bwPFrh+qobLP+aPVYzx/jl9JW+yxAQEBAQEBAQEBAQEBAQEBAQEBAQEBAQCgz++NVaB0Lc5JhgDb54D657LXHeqm2ZIrjmvWU+z11vr4KbYmynClqQ8WxMdbqIsdCsPdm82tH+sar1rRF6R5s7PX9JQ0TDqx8oP3BYeT/JXcl9cda+Ez+fVzSml7T6fn0XtbT9FT0c4/kfG8+7iBPkqmKLVvW/SZ/aXVrb02p5N6CvpWU/UBAQEBAQEBAQEBAQEBAQEBAQEBAQEH4Sgz+0d6omEti+lcNSDZg7X8e66p5dspXhXjP0T02e08+DPUG2GuqZOmjfKXtxOMTSRCzgHtvex5Z5aZrNvet7b+WeC3uWisRTh6tRW18QpXuY5oZhsOFsWXq6g6m3JWMuSkYJimmmmnz8kOLHf9eN/XXV8t3fjD2NxD0nEygZ5Nlfijb29GGn7/JVr6RP0+61rq323MbaENe0WLC0jRzRh9HlcZXXN/wBTdpW8aR08fdDXcnJaay0GxJ+kp4X+1Gw/0hbuG29jifJSyRpaYTlI4EBAQEBAQEBAQEBAQEBAQEBAQEBAQYjeGskqKl9Mw2YwsaWj+dxYHku6wA4C2l1k7ZmtN5p0j6r2CkRXflyG7kjAXPcyNoGpIFuZ4ZdXmNFUvW9I1tGiSMlJnSOKvkqYIWkRAyNvic9zxBEXe3JO/N57zyso43plLuz1+6nrKxk5bAJG4XEl7oGu6NjLel0ZOcjrC2M9dshe/W7MTrKSsxWsz1S62jgkfG1kbw1rGl0r3yPLmuaMLWucdACA3TM3sAzPqJnTjzQ6z+RokT3LcOJ+H2MbyzsDSbAcE8pPNstyp8VMG8Y3vZ3XxN8nDwWtsc64tPBQ2iO3r4r9W0IgICAgICAgICAgICAgICAgICAgICCi2ju6HzdPFI6KY2xOADmusAAXNdyAHcFTzbJXJbeidJT0zzWu7Mawi1+7MlTYT1GNo0aImgdtr2Ki/wCDNra3vMy7jaYrHYroU249M3N4c887M/IAfNS12LHHPWff7ObbVeVFHs+OWunha0R4TgAt/KGNLeZBuTzus7LXTLNK8OOkfJarbTHFp4/9tJJsGmiYQ7LIXc52eQsOWmVgu82HHijjbj+dEFMuS08IZavdGz0GOMhOTQG534DXPuCrRaZla46cWr3O2a+CEmUWfI8yFvsiwDW9tgPFbOy45pTtc5UM94tbh0XytIRAQEBAQEBAQEBAQEBAQEBAQEBAQEBAQEFftDY0NQQ6SMFw0cLtcPvDNQ5MGPJ3o1SUy3p3ZRf+l6Ym7mFx+297viVHXYsFeVXU7RknqsKPZ8UP8KNjPdaB4lT1x1r3Y0R2ta3OUpduRAQEBAQEBAQEBAQEBAQEBAQEBAQEBAQEBAQEBAQEBAQEBAQEBAQEB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ransition spd="med">
    <p:push dir="d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s://encrypted-tbn0.gstatic.com/images?q=tbn:ANd9GcQ-X6otx4ssrJ_2GVa8Lq-87EHxE54UZxFdzPrNzP8IgGLdvf8On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916" y="0"/>
            <a:ext cx="915291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What is a Milky Way?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The Milky Way bar is a chocolate bar made by the Mars confectionery company. The American version of the Milky Way bar is made of chocolate-malt nougat topped with caramel and covered with milk chocolate.</a:t>
            </a:r>
            <a:endParaRPr lang="en-NZ" dirty="0"/>
          </a:p>
        </p:txBody>
      </p:sp>
      <p:sp>
        <p:nvSpPr>
          <p:cNvPr id="17412" name="AutoShape 4" descr="https://encrypted-tbn0.gstatic.com/images?q=tbn:ANd9GcQ-X6otx4ssrJ_2GVa8Lq-87EHxE54UZxFdzPrNzP8IgGLdvf8On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encrypted-tbn1.gstatic.com/images?q=tbn:ANd9GcS4IFpWWI-wGmg4c9eaUwXKQPsy_Sen_ttBRd8C1Zy4gepyk0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400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00FF00"/>
                </a:solidFill>
              </a:rPr>
              <a:t>Where is the Milky Way in top favourite list of chocolate?</a:t>
            </a:r>
            <a:endParaRPr lang="en-NZ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FF00"/>
                </a:solidFill>
              </a:rPr>
              <a:t>Surprisingly, or not very surprising, since this is MY favourite chocolate bar, the milky way bar is rated first in favourite chocolate bars</a:t>
            </a:r>
            <a:endParaRPr lang="en-NZ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andyprofessor.files.wordpress.com/2011/05/1924-milky-w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F6600"/>
                </a:solidFill>
              </a:rPr>
              <a:t>When was the first Milky Way bar made?</a:t>
            </a:r>
            <a:endParaRPr lang="en-NZ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6600"/>
                </a:solidFill>
              </a:rPr>
              <a:t>The Milky Way bar was created in </a:t>
            </a:r>
            <a:r>
              <a:rPr lang="en-NZ" b="1" dirty="0" smtClean="0">
                <a:solidFill>
                  <a:srgbClr val="FF6600"/>
                </a:solidFill>
              </a:rPr>
              <a:t>1923</a:t>
            </a:r>
            <a:r>
              <a:rPr lang="en-NZ" dirty="0" smtClean="0">
                <a:solidFill>
                  <a:srgbClr val="FF6600"/>
                </a:solidFill>
              </a:rPr>
              <a:t> by Frank C. Mars and originally manufactured in Minneapolis, Minnesota. The name and taste were taken from a famed malted milk drink (milkshake) of the day – not the Earth's galaxy, as loads of people think.</a:t>
            </a:r>
          </a:p>
          <a:p>
            <a:endParaRPr lang="en-NZ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s://encrypted-tbn2.gstatic.com/images?q=tbn:ANd9GcSh-giZerPljhlwKJriqqBUULYKpIX6mOpbqfSSxndrRMozCOG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409" y="0"/>
            <a:ext cx="919640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7030A0"/>
                </a:solidFill>
              </a:rPr>
              <a:t>Random facts on Milky Way?</a:t>
            </a:r>
            <a:endParaRPr lang="en-NZ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>
                <a:solidFill>
                  <a:srgbClr val="7030A0"/>
                </a:solidFill>
              </a:rPr>
              <a:t>Frank Mars was the creator of the Snickers candy bar and founder of Mars, Inc, originally called Mar-O-Bar Co., which is currently the 6th largest privately held company in the world with annual sales of around 21 billion dollars.  The company is still 100% owned by the Mars family, producing such popular products as 3 Musketeers, Mars bars, Combos, Skittles, Dove Chocolate, M&amp;Ms, Milky Way, Starburst, Twix, and Whiskas cat food, among other product.</a:t>
            </a:r>
            <a:endParaRPr lang="en-NZ" dirty="0">
              <a:solidFill>
                <a:srgbClr val="7030A0"/>
              </a:solidFill>
            </a:endParaRPr>
          </a:p>
        </p:txBody>
      </p:sp>
      <p:sp>
        <p:nvSpPr>
          <p:cNvPr id="17410" name="AutoShape 2" descr="10 facts 'bout u - random Photo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Thanks for watching, Adios Amigos</a:t>
            </a:r>
            <a:endParaRPr lang="en-NZ" dirty="0"/>
          </a:p>
        </p:txBody>
      </p:sp>
      <p:pic>
        <p:nvPicPr>
          <p:cNvPr id="3" name="Picture 4" descr="10 facts 'bout u - random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5258"/>
            <a:ext cx="9144000" cy="54127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encrypted-tbn1.gstatic.com/images?q=tbn:ANd9GcTBVUlhXhepAHPENjgFeFxkHg2BWJQ67040igH3Tzae0ECTXHh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510"/>
            <a:ext cx="9144000" cy="684076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F0000"/>
                </a:solidFill>
              </a:rPr>
              <a:t>Troll, You Thought This Was Finished, Well It’s Not, There’s One More Slide With A FACT!! On It, Not Opinion, Fact. 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2050" name="AutoShape 2" descr="data:image/png;base64,iVBORw0KGgoAAAANSUhEUgAAANAAAADzCAMAAADAQmjeAAAAz1BMVEUFbsH///8Aab8Aa8AFbsAAZb0AaL4AZr0AYrwAXrv6/P5QktB+ntH//v8AWLjN2OxulM3l7/hcm9Tw8/k7hMnS5PQleMSz0uwAXbvb6fYAVbdLj86dtNvE3PDL4PKItt99r9wwfsapy+lbiMhtpdgbc8Kmu962x+TK1eqMqNXr8/pcj82YvuE3gslCicvc6vYAULZ5qdmlw+SFo9O2y+eRs9xum9FTgcZzqtqsz+o6esTb4O8khMuSveJvn9VZmtRIdsEARbKWq9cAQ7M+k9FoT/0mAAAZzUlEQVR4nO19iXriONOutdmy6ZAYgzFJzBontNkaAsk0Scg/fb77v6ajzbtJOjPNNg/vM9MBYYxel1QqlUolTTvjjDPOOONfAmsIQnToWvxJoJvRaP1fYqT3rXCkH7oWfxDwCTSM4D8jItRrLi37YUzxoWvyB4AZCfjqWFYImvTQlflTQO6q9/K/xzk5dEX+HGgl7Afw0LX4Y0BktbQXDaYU/gudCCFKkE1eXpdd9uLQtfnXgAF02wti2w+X1t2oOdKJcegq/SMgIQpkkt5sPAIWnM9Gq4bWBEv9skPJiXYmaPT8+Tuw6byGSb3fwfp7070BgHZqOtJOrTthDfYqj6BBHtc395d+MGqNSc1ertxflSvgEPfkNDhC0LduNtP1uNX+q94aPFm+5/+a9md+bT3e3Fvv9JTaHZstBItvmwV+9Nu3rqmT+w59e6U21inZLNv3wZM/XZ2UrYpwz15e12bNUcA1tfHuD6zl1DfZR4Yx6dpjPAmXFJ2GEmfGG3Kt5Y9pe7jhXYV1fgRt2nGXNamxkRmsGpseajBKB67r7wEjdzqf3tsbY2G7sspe43+N1aV8g3W3NVj/bJFxF8ITUHWsirTvr9v9qrEG4FIWwufBfDSS5JDbAk1oTmePgfV+CpoBIaJV7A3R0BSAcCo6ClkAC8z4S6b9NgC0AqT3/MUIn4KjwR3M64hZ1sioAwBG2prVGiH28jvBCLquOQaA26mIvBuvT8/Boev7CdCkAaw1swSIVq/bwN74dnMdLGgThOs71qtmjXkHgEXVZAqBkAoA/SPvRshtgCW5wcbcscIQWA4TTXMN7L7VWIJbRoC1N+B0Zs4bQTc3z4BdfOgqfwI6tmqrFh5ZIMGzBaxpH4Bfffn+4oL981ZtzuqhNYVMzx+zlMgqZC1tvVBc/MqYNTYmqr7NCI2B/TNi2qIWsK3QPHa1QIZBA4BBG7Snr5eMmX7d7gTtxY3VqDS+u22typqdNV44oPHKXtRfvENX+BNgsup0fDAfgykhPacdIFQPcM8cWQ2K18iFiAAwrtI+WHVB+2V69J4grHlL8EzeB0BDmmlbI8Ine4gu2ZDEdB9TbTUAekj7efljhT3LOgH/MAqsdlXXrwJWexvMJh4hpnnLOs2lR6Du1UNOCG9Y46TfwebYdRwHWoIut6QRuecardHtNpnyZrog7NTumlzBjSkbazXozmzjmPVbBLIC1iIwzd4SAKfF6m/57J/5jBkITNMBPjqN3arpuT7onoKANNRjrSp0WMXBfB0MWmCB2mBI2cx7OgVWxV1XLEa02WLE8PH3IDF7CHmPYRJZsZZH70DIxtMhmYag2QZjjxmvzGodttk17ZPwlWBUZ10m7D0xQiZC3hjMRqzxjRpsUGoC/xpB/RlYkx5ritZp+FL1TZM1qhnTBPa3yZQpBvtqKGwD54qJpTmasFHX8Zk15D5UTqHJafrc/39MHCbXcTZvfSCctX2G9ky8s5nC+8ubAevH8P0UpqyM0WX/helmmxG5HFd6QbB+HowG7L/n9dp9rS1eZpbVZMwa/ok4fpCx5JL4+dhzK7cPzYYdW96W3fCXt5XX0arBm6B7Ei2Og8ztu/XN2LbSk4gElv02XS8c9xQ8CgrEm4elXGLM3NPy2aP1plkinotIRu3NKa2JYz4a6aY5XS39WV5SVstf3mmeXIA4CSWXABKi9aajq8282+m8vXU63bunq0FPo8YpWAhbgBCEUDcIJYQYBuQurUNX6YwzTg0n2/8jfI3AEerufIVwSUF5pfHW6w8FaDKkFuIMUxRomJo5eIwUyheaJLqHgnHgOSwaXDIsXPUW0w1//zKm+vgyhxeqoekwX/qoa3CUvF12oXANH4wTvBJe6ogQeRfGTQNrpFkw4zwN3RSsu3tDg98yJc06OaCMJKGGImTIJQd7jXAJoWopIaLpWUIgfDpg4GNECPF+bAxEhcQ053cltCA5CXFz/OlwE9kUIU1/Fna1VefVkYRebu9vb9X/TBaK0K97XsIL7++vkCJks7L7hSNldDgHfqrJwfVM1KYughEkofsqSaBFhH6kCpkwJaE2YtarvvaFjBYHY5QQQlpDyKcigysUocjTK8chRaia7SKKUMDnUMjjXmO+SL5fHkllEkKy09wZnFtMKNu9I0LRe/lhRIiv+WtQ9ENrdKjZedyHqCBgdU31QU5Csu6xhHC6NJEQRyAE/XgotRAR8sZSZ+lRVSMJSXlpclanCF3LeEckP8oTah8DISSXiJdxY1KEHrCbAEWESKowKBASqvLbYZtceyX4XKYeqyQUNhK043EoVdjaGFlC9E587+awSkEOl410DHNxYLWqWBK6SJeuCE4TIhOHf94+mMdOEpIIjDyhTNWt6zJLYRVZCj6tVj1tJX1eh1t5TRNqoIKELqwIKQkxgUalF+B7RMiyOdSdDhe7IAnZDSGORoHQ8qYS412PJFRPFfYQzlnbAMwOuNSvlMJatpRhXsvdm1BCRzpMTB8YgRXi/PQBNNYH9HkrtR0oRstYzyXjUAofmT4KYXtjHnKZMhpY+TIwxziSUQkh/CGh1uO3x8fHb1ODaIechMe2HFHhZF21VaNA6FPjFBs6w0Hn31p6PkQ2UjlvJIe8LScgCF2kbDkOnLUUDoyIEA8F7spWN03PhyhKkCgFlCk9SkK8pRjSQLWmyYz1oT6NcRPbcm5SOO2h4yUUmTtW4lOwwgRWbMulCp1b4zgJyXf0UjBy2MD4224scpyEEBbTzUDaLq0tXh9Y5pdLlMIxuLjRKGQWmM8lJPQyFRZZ2CSkH9pZhCaT0CxfyKxtdBXyrxyHhLSgzjCJVxCQeF+fBqhXz2EK1dUZ8N4XTNmL3jHIRxObB1NGNhaTbQasoQLk5SWFWvLq8PjNiuDMn1xp8YMDoriSs3Vt53gqfcYZZ5xxxhlHC1x4cdr4UzSO5XFAg1arVc+jRolNp9ZQM9cTQgs5PPjqKqW5UsgDBvebwgRrNLgai/Wp8OdjT4RLpCvg9pvNZi1TT/2OFTXHOV/QiBc23zLLl/LK5g3cn/AwNEU0uYK9REk9sagSLx5mnjHp8LIXM3MjQ3lOJzD19bWc+9b0/TVGMrKzs2lrnmlfnvQOX6ULJaHLLKHIFexHBYyCqTa87pEQuSs4DcAydpRizXhS1fRSNdpKSKwkJTs79AmICe0JdA5kNazQcUInYpRcgC5VmZvagLJdQvxWYbx4gfw9E8LGCMhaLDfYrJL6rYwiaa3jKj1FDh6+UTVeGy8jlAQvdZVeMDZRSW1fWY3cltjQ3RpJzYpIwNfB7WRLnemrxw7CadKLPuxDfDuEyo8Re7v2JSEivb4NM/o9zNugHWttDEUnEFv1wSJ5yh8SuhCxWUxG5A3sm1A180C5E4sx6kwSFW2KDUTOraCVqPNPJAQsngADTsJ9EzKEhrOeiIZEo8fCMZIyFqBcLaohUbUktuoDQmKLK/Bp5HRtWHskZIo9grPta9W6iCyxNVP+jTdyfUDIlw9ppEO5GLhx9tnkhIXQJdvMEhSIOq0MkYoEgNtoM8oHhNpYGFE+hEJUjR97JIR6QklPtyxW45RgDPkKy6b5MSGp6CtygJvulVBdPMSt0QRypzEY81CsG/Eyyjb5EaGAXnJFF4p790l1n4QmQkITtMXMUkpdtDMZRxeqpe0PCamGKq6foL0SCvgWfPBeNgfi1ZarRAshFTYgXSQi+pCQRqM8JmBF8T4JafRF9N8tWo6I1eNw7YnY/x++7CHyow8JoZ6y38NrNtTtlZB4lFaQmX2prFBMJYhu4wwVhDTBDSwjlAvRpDLuDmzYpGGvhJAmfneYaXOk4oqNGKQLStDyyghpWUJaVTyLJe99eyWkeW3Z1Lm9r5ZP6MTyRUeR40kBN3opoWycApkLbQP3TgipQJixpvQxIlfs4fpMZPCplA8YwhShzEpXehUc+1zd470T4mlHBNpPxCSEVifyfTPQqkKlt/g2gAgPosfx7HKK0N+eVxVgf3IhmiNgS2Z7JYQ1RFXDssJmp7NoqSmrPTFuZLf2aLwbgEot3/QiQlZqGdy50zNxCqa/IvsnpPG2H82SU5jVDSjMPDul0XEkTp6kqJONQ2XoZgnFq7GK0P7y8CJtnOfT6Blq3pBNrI0CUbj0sJRQlpCRJRRNsfbc5HimTDrNCMmeewhTn4tglguiMAX3cIryhC64zZ7a+5D6iVhCe3FjyTgLHT4totl/Y77m+2l64s1DLkoZSa/UAqYm1xE6Bnzkf1uurHpU/6q4892++pAKT4AGxf+7u6u9UsMQRZBy8IYfre5jqUM4WOUMmocefUk1tlggovAA4bQIGoZ+LGEgZ5xxxokgM5ZgXCg6FWBNqW0c78tPf3qSnLSERD5o/hT5lKz5Iy0dy3hiMKtUNjtSrXLrAfGC4EZAMz/79vHBbDod4ac3Oo7Dd6G5vnNP6zOxucvpa6cmJFRn9qVwDHEj23YZoQZ4MHnO6gZfWwjXyk10IsDCr31L5bwOgLEZE/oeuM9NAHzzZMhwoLpjzeR+Oj5RtUDdiAkRhKp9AF5PKR8bpm/AeQ3BnSGanLUAbRi0wQOdMEJ8Bzw8ZJaBfwCks5n4jyWwqqzxMUJGCO5xJCHuSSR+PqTkuMGm3SHWXbHJlkvo7y6wem1wbyoJaZzQsefaToE73hfr53UTNEQfsqpVG7SSJoc1mo48OX4Yq9hr8AQ5oWvpbY2aHPLYBdOTGYmwZlrAcjgs0CaCkEb4Uv8DFYQQYnxaprz2FMBDgYLrarX6o8IEYTK1fc30Wghkk2v5PnvpPJ+MgDQUzIAvAnewGYJG9Q2AayzWFkSTE2ivTyOtrgDq1WoqOIG9fA8mtRqPAUCV2hQF7xwV7G1boj1GYA3Gri0IIRuUpMMQ8VLIdxTDU6JThiPMivc1pLaxZSff/5k474JP4XRUXAH4g3dnnHHGfwRI57syUt61vK8tt4+4uL04vhASSon+2a12qhQJnIz+ehu/dUfPyFBrdOsBwzoe/yF/O+Brrfh5kMNzdBXCiATPtc543NkMZMZ3viFEXBMv0yJNfUnTdmRdQHO+jOJ2w+VcHlkl4+Ie4hmbjBuuIA1Nclsk+FlX4hKe9sO9jwNpWoueLIf8nXUTOVDoUi7Q7iY5DnfhTFvZ6tX5EjHtZwl5PE7d4mk7etnLGV5U1jmorZx0ubXCMCIUTpXTTgZ5iui7nbQ6RG/z9bNu2USN/swTEo+5lFBDXIXJulH4pEeyhDSvkLnuD8MohFtcADCGOJJQvCqvCOGI0MVFfP2lIKQPCm0RAHuEIkLiNiqC7hLuylKS8b48A9zD3ftmEXWAjZ5vchGhSEL/9+M6hsftVeSqEAd7uKrVusOZkhFGKQmZkk+jupP+wzvxk4zVmY0w07QG1Uai1QxxSR/KEhpwDYUlxAVUhaGMe0z9szFgLeIGrUosIaaoqYxJ31WSUH5urHyOYxkQwSdr/BnypGWfE8reTHmFwpGpOj+i7EJrkupDWK8IndFCO/IYM40joy+XZlzCteoLZI/+q4Q02YFG6T1h67Am0m8rQroM/7Ynu/OAy211jSA9wPEtQ7jQ5LDH22YpIfFdvSb4fE8HBWEktx8pQoaMEWYvdjbhQK6oxbzM36kIRbmBjR85CT1TI50f2GzLxhRRTNdZEqqjWSTDnVk9ssU5pQkhJaH2X12Fv3KExt0YnZqhEYfrSrG+V3j+ktBExIZbj7vMJi532filSwZU7dPMYMvAuqSoJ7p7+XlKgpAjv/W40/UJ75I/1rdSD/uXCJloKgiV1xYmV453uzxhilbQKQ0D/SKhG0GovLqK0IWQ5U49EKbYmtr/oMnNmhF+5gj5zQRdIk7KA6B8kiOtbRUYvtMmR0WApVP6XCMtZ0iQgpYjRgyeBV0MAHelCSYFIbsmZyg7XbWEIibbqujxVCtRuF8cWD1ReJmrLU4IiYMOOb6bO1RzopagmTV9xXD4VUtBbnKwntL9MTew0u+yH84NbVfOPEzHoquuVKMTv2KuRLbWLxJSodyzdEQTIn6FT+iRJISUqW1VdpcJGU3lQQib+LAURDeWWCr9qi0nN4aChhbLCKIhsHq6hiJC/Px68XJ3xhyOdiwtA1MGNWPxm2y+/1VCSGU/tDeU7yZHBh2Jo2inKDVjVZv57N7uXD5UzZpni1dapa8LNS3rGllCqEDoORWqLYQi9/vzA/Hm2PPQ+1C6F6wgNcGLtozM6M7SByOtbLuT/3mTSw1DKicJqZUdy7iBcR/iP4flwRaz3Z0DAYPirpRmAAtaLj8FT+NFXqW/l/AxUk4SvllKzonAy/WuCDFdtMoePRiueCcozocUIW0rITaj8y8yeeD9CW+NGa+PvuZN8QIM4Q77UW+R+GtC5R7Mu7GkhCow2ctZJMT6yLeUvNvfKcSR2naioIyory13eLgh1IObt7bjOK3xeyBOY8dsCtph2MQJI8gbf99j1lrwVyeHeaSqkWag9V3fdhzb7641dQoG4l/tuuLkEb47+Ubc6m2CdrnqB4nJt9Cldo/ofC6aPvghSpyESB4Zcx0Rk2/IM1NJlnLXyBsYu142/6NR18eyTFkSML+f3zrjjDPOOOOMk0W5/fRPx7mvf690wM7FrJXc96Mfyn+29dqSeSXe+uY38On1H1knzGyHBXAHFVIvouv4+zgBfe76sgrhBKkaQlQ+wcEiRoVSolK2YFxSrfiriIgpfbndiqaVAm5cNp955y/iX9fFwU7ioIfCF94zdUTedTULT+0yZKLk9yyrhV4N7u4fHh5W78gUkSWonv8VBnlwBvTcLrv0fv7qkRJhkcv4aK0Y4QgaXe5nfolTR1ZD/r4GRf6Q3OVOxsvptmUoegwrntmRW36Tp4J7igSblvJqW5Y/4ourxqJYLeuOT52MQVt5JSx7jovb+sklKCCsQLnKFW+7SCVuwAXvgpVxrbuFuIqZWuBSqZsambwYDPTbLHP9skc0Y1ms1gV3PRjzdFGrUnCCpwlF8/ywgv4oIfW5OqsITJITmfkJzqSwJGNViLHIlIiaWYwQmadLlP/iUwlZI0g+IWQ3WjEanxCyTSkLU7kZMs56FJR5yFZmiYTAnZHKDCYxLCyK6J2ffQ5xW6cvUf9UQqvA7bk9AbeXuaEk9Gt0FUO5T0lNVcIZwaTTxcfHNLpPV5u3yLXkzmW1ZHOQtfp5A1WMVti5uury3xmWpMYQKpBWxa/ZP6jKOPGZhPh+utLAPkXoykhpW6XlYlH0k9QSVKUrGboegdCg1+9CjF1DJskwby544/qba3SRCEPcvOVRCMn1NBxu99vJlLl2fHDYZxL6vjVriCKUzZ2i8bRNSUOJPaJoYonesFAJrbFmBM3kjDM2Woi+cq1uopIQjqSjSO/h7f4gQxGK339GKPHP5EYCRaigm2ViLZk1sx+76Jaqy6RuRvw3M7K8oCKkTB5FaIDk+PORe+tfEMqhREL8x2FPVH0jgx6iPSxrMaTwkIHysPUMIRwdrOtXPz9mbguh+KToHzlCj2bicMu2PkloRFMOOREcJKIdQo8IXupgOZkdOCweZVxKiO/gkxL1J7r+yUaRckLOr1uFX1aW0PA2QSZ0RxF6SH3+yPevjsQTuSO6zF4ke5H0JF8W1urimmYJxXJmnW5DKPrITC0nlEf5wGpnxoLiONTm+b7EQDkLNCiXA7uChCe6xDh7UqNaksZlhPjyqIQ1e9NKs0X+FqELNTCXE2qVE4rXF1gXiXK6EhHue6EyCWOZZ+mD1F55QjwFQPLDi8n2ddh/I6HZJxLyTSxjPEOuC6AM7vpOtd9I7VUkxAyoZF3HviqNg9pOyLmMketDL8knl8MS0yf1+csDRT1RCXmCgCezHHNyMjnjavtzLiGk6d5dK14FnG/77hYt97ep8HdOy327jj4xvazBKwkNqunPo1RzkBsWaunniY2OplQw2UCYTBBdkRAfqdBVlG7MMraMRtvGIaUvPxyHsuN1maUgT/3uPz8PBs+D5+d29FtExNfZk62du0xColw3uo5MPr4liGanlgLJzGEiVIw4YVu2UkbSp7YR0vh+Azm72rJS/gkhrUgo43pJz1hLCGWXJ5X687lcpIapxzsCeIMar2KCBUL8pD31hlT4R7NeuWvhyxJKnuJnEsLlAuKzLs2QyamtSqytEO9v8eplidoeuepDtP6ovf4DQmkiH0poS05XcZKCCky3uqbOFQYkUMxf53oJIf6PMbBaU6pz7VKVsXrlAZ9fJvSYaDEzG39YIKTLiLFBsmug+kOkM+TBp0hXo0q4uqpP6k9R8sMJLLUUjLporI+jyWQkzbrhH1IKL8MEyxJbLkXoWtg3jcRVx7dYi9vx0HZYj/beWPIId8HALzd9lEUorlV6u7JlVP6qUkjDyuS1yRMy5Mx7kwk+lxNih29/gijM31CovSIhrOmF7JXNbfG2WUIYM0IXZYRwCaGMXw7lCelq3pD5ORU4xw+7wDDI7eUJ5/EN802OXGUV5vYDdyUh53eaXKGL59xYrYQQnzXLHtRNOTlRsoNLZGFCes+PpWQ5Y5iMcVAGBklC/Fpd69qx3eN06NYhGd3wfMW/4h6GRvx9MtOhIq2xCFyZ3+dwm7GWg++87Dka72BNXLPWsoCDe3VDERbjud8XTb/tN+83KOPkqovLaDKZQ0Sv3ff9dttfrtytobYiwyyfXKaajnifXCLyGSP1KjUdzV4VXZkKEIHJNzNPMNoPISuAiKEFQYD49Dc9axOX5cK4dQJxELCvfD1k5veOXf3A96Iu0LLmBE5yA2euSxduGeW0zOrNOSzjjDPOOOOMM874Pfx/UhNEXbUyXoU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52" name="AutoShape 4" descr="data:image/png;base64,iVBORw0KGgoAAAANSUhEUgAAANAAAADzCAMAAADAQmjeAAAAz1BMVEUFbsH///8Aab8Aa8AFbsAAZb0AaL4AZr0AYrwAXrv6/P5QktB+ntH//v8AWLjN2OxulM3l7/hcm9Tw8/k7hMnS5PQleMSz0uwAXbvb6fYAVbdLj86dtNvE3PDL4PKItt99r9wwfsapy+lbiMhtpdgbc8Kmu962x+TK1eqMqNXr8/pcj82YvuE3gslCicvc6vYAULZ5qdmlw+SFo9O2y+eRs9xum9FTgcZzqtqsz+o6esTb4O8khMuSveJvn9VZmtRIdsEARbKWq9cAQ7M+k9FoT/0mAAAZzUlEQVR4nO19iXriONOutdmy6ZAYgzFJzBontNkaAsk0Scg/fb77v6ajzbtJOjPNNg/vM9MBYYxel1QqlUolTTvjjDPOOONfAmsIQnToWvxJoJvRaP1fYqT3rXCkH7oWfxDwCTSM4D8jItRrLi37YUzxoWvyB4AZCfjqWFYImvTQlflTQO6q9/K/xzk5dEX+HGgl7Afw0LX4Y0BktbQXDaYU/gudCCFKkE1eXpdd9uLQtfnXgAF02wti2w+X1t2oOdKJcegq/SMgIQpkkt5sPAIWnM9Gq4bWBEv9skPJiXYmaPT8+Tuw6byGSb3fwfp7070BgHZqOtJOrTthDfYqj6BBHtc395d+MGqNSc1ertxflSvgEPfkNDhC0LduNtP1uNX+q94aPFm+5/+a9md+bT3e3Fvv9JTaHZstBItvmwV+9Nu3rqmT+w59e6U21inZLNv3wZM/XZ2UrYpwz15e12bNUcA1tfHuD6zl1DfZR4Yx6dpjPAmXFJ2GEmfGG3Kt5Y9pe7jhXYV1fgRt2nGXNamxkRmsGpseajBKB67r7wEjdzqf3tsbY2G7sspe43+N1aV8g3W3NVj/bJFxF8ITUHWsirTvr9v9qrEG4FIWwufBfDSS5JDbAk1oTmePgfV+CpoBIaJV7A3R0BSAcCo6ClkAC8z4S6b9NgC0AqT3/MUIn4KjwR3M64hZ1sioAwBG2prVGiH28jvBCLquOQaA26mIvBuvT8/Boev7CdCkAaw1swSIVq/bwN74dnMdLGgThOs71qtmjXkHgEXVZAqBkAoA/SPvRshtgCW5wcbcscIQWA4TTXMN7L7VWIJbRoC1N+B0Zs4bQTc3z4BdfOgqfwI6tmqrFh5ZIMGzBaxpH4Bfffn+4oL981ZtzuqhNYVMzx+zlMgqZC1tvVBc/MqYNTYmqr7NCI2B/TNi2qIWsK3QPHa1QIZBA4BBG7Snr5eMmX7d7gTtxY3VqDS+u22typqdNV44oPHKXtRfvENX+BNgsup0fDAfgykhPacdIFQPcM8cWQ2K18iFiAAwrtI+WHVB+2V69J4grHlL8EzeB0BDmmlbI8Ine4gu2ZDEdB9TbTUAekj7efljhT3LOgH/MAqsdlXXrwJWexvMJh4hpnnLOs2lR6Du1UNOCG9Y46TfwebYdRwHWoIut6QRuecardHtNpnyZrog7NTumlzBjSkbazXozmzjmPVbBLIC1iIwzd4SAKfF6m/57J/5jBkITNMBPjqN3arpuT7onoKANNRjrSp0WMXBfB0MWmCB2mBI2cx7OgVWxV1XLEa02WLE8PH3IDF7CHmPYRJZsZZH70DIxtMhmYag2QZjjxmvzGodttk17ZPwlWBUZ10m7D0xQiZC3hjMRqzxjRpsUGoC/xpB/RlYkx5ritZp+FL1TZM1qhnTBPa3yZQpBvtqKGwD54qJpTmasFHX8Zk15D5UTqHJafrc/39MHCbXcTZvfSCctX2G9ky8s5nC+8ubAevH8P0UpqyM0WX/helmmxG5HFd6QbB+HowG7L/n9dp9rS1eZpbVZMwa/ok4fpCx5JL4+dhzK7cPzYYdW96W3fCXt5XX0arBm6B7Ei2Og8ztu/XN2LbSk4gElv02XS8c9xQ8CgrEm4elXGLM3NPy2aP1plkinotIRu3NKa2JYz4a6aY5XS39WV5SVstf3mmeXIA4CSWXABKi9aajq8282+m8vXU63bunq0FPo8YpWAhbgBCEUDcIJYQYBuQurUNX6YwzTg0n2/8jfI3AEerufIVwSUF5pfHW6w8FaDKkFuIMUxRomJo5eIwUyheaJLqHgnHgOSwaXDIsXPUW0w1//zKm+vgyhxeqoekwX/qoa3CUvF12oXANH4wTvBJe6ogQeRfGTQNrpFkw4zwN3RSsu3tDg98yJc06OaCMJKGGImTIJQd7jXAJoWopIaLpWUIgfDpg4GNECPF+bAxEhcQ053cltCA5CXFz/OlwE9kUIU1/Fna1VefVkYRebu9vb9X/TBaK0K97XsIL7++vkCJks7L7hSNldDgHfqrJwfVM1KYughEkofsqSaBFhH6kCpkwJaE2YtarvvaFjBYHY5QQQlpDyKcigysUocjTK8chRaia7SKKUMDnUMjjXmO+SL5fHkllEkKy09wZnFtMKNu9I0LRe/lhRIiv+WtQ9ENrdKjZedyHqCBgdU31QU5Csu6xhHC6NJEQRyAE/XgotRAR8sZSZ+lRVSMJSXlpclanCF3LeEckP8oTah8DISSXiJdxY1KEHrCbAEWESKowKBASqvLbYZtceyX4XKYeqyQUNhK043EoVdjaGFlC9E587+awSkEOl410DHNxYLWqWBK6SJeuCE4TIhOHf94+mMdOEpIIjDyhTNWt6zJLYRVZCj6tVj1tJX1eh1t5TRNqoIKELqwIKQkxgUalF+B7RMiyOdSdDhe7IAnZDSGORoHQ8qYS412PJFRPFfYQzlnbAMwOuNSvlMJatpRhXsvdm1BCRzpMTB8YgRXi/PQBNNYH9HkrtR0oRstYzyXjUAofmT4KYXtjHnKZMhpY+TIwxziSUQkh/CGh1uO3x8fHb1ODaIechMe2HFHhZF21VaNA6FPjFBs6w0Hn31p6PkQ2UjlvJIe8LScgCF2kbDkOnLUUDoyIEA8F7spWN03PhyhKkCgFlCk9SkK8pRjSQLWmyYz1oT6NcRPbcm5SOO2h4yUUmTtW4lOwwgRWbMulCp1b4zgJyXf0UjBy2MD4224scpyEEBbTzUDaLq0tXh9Y5pdLlMIxuLjRKGQWmM8lJPQyFRZZ2CSkH9pZhCaT0CxfyKxtdBXyrxyHhLSgzjCJVxCQeF+fBqhXz2EK1dUZ8N4XTNmL3jHIRxObB1NGNhaTbQasoQLk5SWFWvLq8PjNiuDMn1xp8YMDoriSs3Vt53gqfcYZZ5xxxhlHC1x4cdr4UzSO5XFAg1arVc+jRolNp9ZQM9cTQgs5PPjqKqW5UsgDBvebwgRrNLgai/Wp8OdjT4RLpCvg9pvNZi1TT/2OFTXHOV/QiBc23zLLl/LK5g3cn/AwNEU0uYK9REk9sagSLx5mnjHp8LIXM3MjQ3lOJzD19bWc+9b0/TVGMrKzs2lrnmlfnvQOX6ULJaHLLKHIFexHBYyCqTa87pEQuSs4DcAydpRizXhS1fRSNdpKSKwkJTs79AmICe0JdA5kNazQcUInYpRcgC5VmZvagLJdQvxWYbx4gfw9E8LGCMhaLDfYrJL6rYwiaa3jKj1FDh6+UTVeGy8jlAQvdZVeMDZRSW1fWY3cltjQ3RpJzYpIwNfB7WRLnemrxw7CadKLPuxDfDuEyo8Re7v2JSEivb4NM/o9zNugHWttDEUnEFv1wSJ5yh8SuhCxWUxG5A3sm1A180C5E4sx6kwSFW2KDUTOraCVqPNPJAQsngADTsJ9EzKEhrOeiIZEo8fCMZIyFqBcLaohUbUktuoDQmKLK/Bp5HRtWHskZIo9grPta9W6iCyxNVP+jTdyfUDIlw9ppEO5GLhx9tnkhIXQJdvMEhSIOq0MkYoEgNtoM8oHhNpYGFE+hEJUjR97JIR6QklPtyxW45RgDPkKy6b5MSGp6CtygJvulVBdPMSt0QRypzEY81CsG/Eyyjb5EaGAXnJFF4p790l1n4QmQkITtMXMUkpdtDMZRxeqpe0PCamGKq6foL0SCvgWfPBeNgfi1ZarRAshFTYgXSQi+pCQRqM8JmBF8T4JafRF9N8tWo6I1eNw7YnY/x++7CHyow8JoZ6y38NrNtTtlZB4lFaQmX2prFBMJYhu4wwVhDTBDSwjlAvRpDLuDmzYpGGvhJAmfneYaXOk4oqNGKQLStDyyghpWUJaVTyLJe99eyWkeW3Z1Lm9r5ZP6MTyRUeR40kBN3opoWycApkLbQP3TgipQJixpvQxIlfs4fpMZPCplA8YwhShzEpXehUc+1zd470T4mlHBNpPxCSEVifyfTPQqkKlt/g2gAgPosfx7HKK0N+eVxVgf3IhmiNgS2Z7JYQ1RFXDssJmp7NoqSmrPTFuZLf2aLwbgEot3/QiQlZqGdy50zNxCqa/IvsnpPG2H82SU5jVDSjMPDul0XEkTp6kqJONQ2XoZgnFq7GK0P7y8CJtnOfT6Blq3pBNrI0CUbj0sJRQlpCRJRRNsfbc5HimTDrNCMmeewhTn4tglguiMAX3cIryhC64zZ7a+5D6iVhCe3FjyTgLHT4totl/Y77m+2l64s1DLkoZSa/UAqYm1xE6Bnzkf1uurHpU/6q4892++pAKT4AGxf+7u6u9UsMQRZBy8IYfre5jqUM4WOUMmocefUk1tlggovAA4bQIGoZ+LGEgZ5xxxokgM5ZgXCg6FWBNqW0c78tPf3qSnLSERD5o/hT5lKz5Iy0dy3hiMKtUNjtSrXLrAfGC4EZAMz/79vHBbDod4ac3Oo7Dd6G5vnNP6zOxucvpa6cmJFRn9qVwDHEj23YZoQZ4MHnO6gZfWwjXyk10IsDCr31L5bwOgLEZE/oeuM9NAHzzZMhwoLpjzeR+Oj5RtUDdiAkRhKp9AF5PKR8bpm/AeQ3BnSGanLUAbRi0wQOdMEJ8Bzw8ZJaBfwCks5n4jyWwqqzxMUJGCO5xJCHuSSR+PqTkuMGm3SHWXbHJlkvo7y6wem1wbyoJaZzQsefaToE73hfr53UTNEQfsqpVG7SSJoc1mo48OX4Yq9hr8AQ5oWvpbY2aHPLYBdOTGYmwZlrAcjgs0CaCkEb4Uv8DFYQQYnxaprz2FMBDgYLrarX6o8IEYTK1fc30Wghkk2v5PnvpPJ+MgDQUzIAvAnewGYJG9Q2AayzWFkSTE2ivTyOtrgDq1WoqOIG9fA8mtRqPAUCV2hQF7xwV7G1boj1GYA3Gri0IIRuUpMMQ8VLIdxTDU6JThiPMivc1pLaxZSff/5k474JP4XRUXAH4g3dnnHHGfwRI57syUt61vK8tt4+4uL04vhASSon+2a12qhQJnIz+ehu/dUfPyFBrdOsBwzoe/yF/O+Brrfh5kMNzdBXCiATPtc543NkMZMZ3viFEXBMv0yJNfUnTdmRdQHO+jOJ2w+VcHlkl4+Ie4hmbjBuuIA1Nclsk+FlX4hKe9sO9jwNpWoueLIf8nXUTOVDoUi7Q7iY5DnfhTFvZ6tX5EjHtZwl5PE7d4mk7etnLGV5U1jmorZx0ubXCMCIUTpXTTgZ5iui7nbQ6RG/z9bNu2USN/swTEo+5lFBDXIXJulH4pEeyhDSvkLnuD8MohFtcADCGOJJQvCqvCOGI0MVFfP2lIKQPCm0RAHuEIkLiNiqC7hLuylKS8b48A9zD3ftmEXWAjZ5vchGhSEL/9+M6hsftVeSqEAd7uKrVusOZkhFGKQmZkk+jupP+wzvxk4zVmY0w07QG1Uai1QxxSR/KEhpwDYUlxAVUhaGMe0z9szFgLeIGrUosIaaoqYxJ31WSUH5urHyOYxkQwSdr/BnypGWfE8reTHmFwpGpOj+i7EJrkupDWK8IndFCO/IYM40joy+XZlzCteoLZI/+q4Q02YFG6T1h67Am0m8rQroM/7Ynu/OAy211jSA9wPEtQ7jQ5LDH22YpIfFdvSb4fE8HBWEktx8pQoaMEWYvdjbhQK6oxbzM36kIRbmBjR85CT1TI50f2GzLxhRRTNdZEqqjWSTDnVk9ssU5pQkhJaH2X12Fv3KExt0YnZqhEYfrSrG+V3j+ktBExIZbj7vMJi532filSwZU7dPMYMvAuqSoJ7p7+XlKgpAjv/W40/UJ75I/1rdSD/uXCJloKgiV1xYmV453uzxhilbQKQ0D/SKhG0GovLqK0IWQ5U49EKbYmtr/oMnNmhF+5gj5zQRdIk7KA6B8kiOtbRUYvtMmR0WApVP6XCMtZ0iQgpYjRgyeBV0MAHelCSYFIbsmZyg7XbWEIibbqujxVCtRuF8cWD1ReJmrLU4IiYMOOb6bO1RzopagmTV9xXD4VUtBbnKwntL9MTew0u+yH84NbVfOPEzHoquuVKMTv2KuRLbWLxJSodyzdEQTIn6FT+iRJISUqW1VdpcJGU3lQQib+LAURDeWWCr9qi0nN4aChhbLCKIhsHq6hiJC/Px68XJ3xhyOdiwtA1MGNWPxm2y+/1VCSGU/tDeU7yZHBh2Jo2inKDVjVZv57N7uXD5UzZpni1dapa8LNS3rGllCqEDoORWqLYQi9/vzA/Hm2PPQ+1C6F6wgNcGLtozM6M7SByOtbLuT/3mTSw1DKicJqZUdy7iBcR/iP4flwRaz3Z0DAYPirpRmAAtaLj8FT+NFXqW/l/AxUk4SvllKzonAy/WuCDFdtMoePRiueCcozocUIW0rITaj8y8yeeD9CW+NGa+PvuZN8QIM4Q77UW+R+GtC5R7Mu7GkhCow2ctZJMT6yLeUvNvfKcSR2naioIyory13eLgh1IObt7bjOK3xeyBOY8dsCtph2MQJI8gbf99j1lrwVyeHeaSqkWag9V3fdhzb7641dQoG4l/tuuLkEb47+Ubc6m2CdrnqB4nJt9Cldo/ofC6aPvghSpyESB4Zcx0Rk2/IM1NJlnLXyBsYu142/6NR18eyTFkSML+f3zrjjDPOOOOMk0W5/fRPx7mvf690wM7FrJXc96Mfyn+29dqSeSXe+uY38On1H1knzGyHBXAHFVIvouv4+zgBfe76sgrhBKkaQlQ+wcEiRoVSolK2YFxSrfiriIgpfbndiqaVAm5cNp955y/iX9fFwU7ioIfCF94zdUTedTULT+0yZKLk9yyrhV4N7u4fHh5W78gUkSWonv8VBnlwBvTcLrv0fv7qkRJhkcv4aK0Y4QgaXe5nfolTR1ZD/r4GRf6Q3OVOxsvptmUoegwrntmRW36Tp4J7igSblvJqW5Y/4ourxqJYLeuOT52MQVt5JSx7jovb+sklKCCsQLnKFW+7SCVuwAXvgpVxrbuFuIqZWuBSqZsambwYDPTbLHP9skc0Y1ms1gV3PRjzdFGrUnCCpwlF8/ywgv4oIfW5OqsITJITmfkJzqSwJGNViLHIlIiaWYwQmadLlP/iUwlZI0g+IWQ3WjEanxCyTSkLU7kZMs56FJR5yFZmiYTAnZHKDCYxLCyK6J2ffQ5xW6cvUf9UQqvA7bk9AbeXuaEk9Gt0FUO5T0lNVcIZwaTTxcfHNLpPV5u3yLXkzmW1ZHOQtfp5A1WMVti5uury3xmWpMYQKpBWxa/ZP6jKOPGZhPh+utLAPkXoykhpW6XlYlH0k9QSVKUrGboegdCg1+9CjF1DJskwby544/qba3SRCEPcvOVRCMn1NBxu99vJlLl2fHDYZxL6vjVriCKUzZ2i8bRNSUOJPaJoYonesFAJrbFmBM3kjDM2Woi+cq1uopIQjqSjSO/h7f4gQxGK339GKPHP5EYCRaigm2ViLZk1sx+76Jaqy6RuRvw3M7K8oCKkTB5FaIDk+PORe+tfEMqhREL8x2FPVH0jgx6iPSxrMaTwkIHysPUMIRwdrOtXPz9mbguh+KToHzlCj2bicMu2PkloRFMOOREcJKIdQo8IXupgOZkdOCweZVxKiO/gkxL1J7r+yUaRckLOr1uFX1aW0PA2QSZ0RxF6SH3+yPevjsQTuSO6zF4ke5H0JF8W1urimmYJxXJmnW5DKPrITC0nlEf5wGpnxoLiONTm+b7EQDkLNCiXA7uChCe6xDh7UqNaksZlhPjyqIQ1e9NKs0X+FqELNTCXE2qVE4rXF1gXiXK6EhHue6EyCWOZZ+mD1F55QjwFQPLDi8n2ddh/I6HZJxLyTSxjPEOuC6AM7vpOtd9I7VUkxAyoZF3HviqNg9pOyLmMketDL8knl8MS0yf1+csDRT1RCXmCgCezHHNyMjnjavtzLiGk6d5dK14FnG/77hYt97ep8HdOy327jj4xvazBKwkNqunPo1RzkBsWaunniY2OplQw2UCYTBBdkRAfqdBVlG7MMraMRtvGIaUvPxyHsuN1maUgT/3uPz8PBs+D5+d29FtExNfZk62du0xColw3uo5MPr4liGanlgLJzGEiVIw4YVu2UkbSp7YR0vh+Azm72rJS/gkhrUgo43pJz1hLCGWXJ5X687lcpIapxzsCeIMar2KCBUL8pD31hlT4R7NeuWvhyxJKnuJnEsLlAuKzLs2QyamtSqytEO9v8eplidoeuepDtP6ovf4DQmkiH0poS05XcZKCCky3uqbOFQYkUMxf53oJIf6PMbBaU6pz7VKVsXrlAZ9fJvSYaDEzG39YIKTLiLFBsmug+kOkM+TBp0hXo0q4uqpP6k9R8sMJLLUUjLporI+jyWQkzbrhH1IKL8MEyxJbLkXoWtg3jcRVx7dYi9vx0HZYj/beWPIId8HALzd9lEUorlV6u7JlVP6qUkjDyuS1yRMy5Mx7kwk+lxNih29/gijM31CovSIhrOmF7JXNbfG2WUIYM0IXZYRwCaGMXw7lCelq3pD5ORU4xw+7wDDI7eUJ5/EN802OXGUV5vYDdyUh53eaXKGL59xYrYQQnzXLHtRNOTlRsoNLZGFCes+PpWQ5Y5iMcVAGBklC/Fpd69qx3eN06NYhGd3wfMW/4h6GRvx9MtOhIq2xCFyZ3+dwm7GWg++87Dka72BNXLPWsoCDe3VDERbjud8XTb/tN+83KOPkqovLaDKZQ0Sv3ff9dttfrtytobYiwyyfXKaajnifXCLyGSP1KjUdzV4VXZkKEIHJNzNPMNoPISuAiKEFQYD49Dc9axOX5cK4dQJxELCvfD1k5veOXf3A96Iu0LLmBE5yA2euSxduGeW0zOrNOSzjjDPOOOOMM874Pfx/UhNEXbUyXoU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54" name="AutoShape 6" descr="data:image/jpeg;base64,/9j/4AAQSkZJRgABAQAAAQABAAD/2wCEAAkGBxQSEBQUEBQUFhQUFxUXFRUVFRUYFhUVFhUZFhQXFxQYHCggGBwlHBoUIjEhJSkrLi4uFyAzODMsNygtLisBCgoKDg0OGxAQGywkHyQvLCwsLCwsLCwsLywsLywsLCwsLCwsLCwsLCwsLCwsLCwsLCwsLCwsLCwsLCwsLCwsLP/AABEIAKMBNQMBEQACEQEDEQH/xAAcAAEAAgIDAQAAAAAAAAAAAAAABwgFBgIDBAH/xABJEAABAwIBBggHDgUFAQEAAAABAAIDBBEFBgcSITFBEzVRYXFzkbIUIjJygaGxCBYXIzM0QlJTVJKis9JidIKTwSQlQ4PRFeH/xAAbAQEAAgMBAQAAAAAAAAAAAAAABAUBAgYDB//EADURAQACAQICBwYGAgMBAQAAAAABAgMEEQUxEiEyNEFRcQYTFWGBkRQiIzNTsSTBUqHR4UL/2gAMAwEAAhEDEQA/AINQEBAQEBAQEBAQEBAQEBAQEBAQEBAQEBAQEBAQEBAQEBAQEBAQEBAQEBAQEBAQEBAQEBAQEBAQEBAQEBAQEBAQEBAQEBAQEBAQEBAQEBAQEBAQEBAQEBAQEBAQEBAQEBAQEBAQEBAQEBAQEBAQEBAQEBAQEBAQEBAQEBAQEBAQEBAQEBAQEBAQEBAQEBAQEBAQEBAQEBAQEBAQEBAQEHZBC57g1jS5zjYNaLknkAG1JmIjeRkfe3V/daj+0/8A8Xj+Jw/84+8NuhbydFThE8YvJDKwcro3gdpC2rmx27Non6wdGfJ4rL0aucMRe4NYC5ziAABcknYAN6TMRG8j31GT9Uxpe+nma1ou5zo3gAcpJGpeVc+K07RaN/VtNZ8njpaR8rgyJjnuOxrAXE21nUF6WtWsb2naGNpe73t1f3Wo/tP/APF5fiMP/OPvDPQt5PLVYbNEPjYpGeexzfaFvXLjt2Zifqx0ZjweVbsPiDtpqd0jgyNpc52oNaLknmA2rEzERvI9s+A1LGlz6eZrWi5c6N4AHKTbUvOufFadotH3bdGY8GOXq1e2jwieVulDDLI29tJjHOF+S4C0vlx0na1ohmKzPKHRV0b4naMrHMdt0XgtNjs1FbVtFo3r1sTEw7MPw2Wd2jBE+Q8jGl1um2xa3yUpG9piPVmImeTJVWR9dG3SfSzgcugT7F401unvO0Xht7u0eDCFttqktHbSUj5XaMTHPcdeixpcbDbqCxa1axvadmYjd31mETxN0poZWNvbSexzRfcLkLSuXHadq2ifqTWY5vHGwuIDQSSQABrJJ2ABem+3NhkJsAqmNLn087WtFy4xPAAG0kkal5RnxTO0Wj7tujPkxy9Wr1YbhstQ/g4I3SPsTotFzYbTZaZctMVeledoZiJnky3vIxD7nP8AgKi/EtJ/JH3be7v5HvIxD7nP+Ap8S0n8kfc93byPeRiH3Of8BT4lpP5I+57u3ke8jEPuc/4CnxLSfyR9z3dvI95OIfc5/wABT4lpP5I+57u3ke8nEPuc/wCAp8S0n8kfc93byPeRiH3Of8BT4lpP5I+57u3ke8jEPuc/4CnxLSfyR9z3dvJwlyNrmtLnUkwa0EklhsABckravENLaYiMkb+pOO0eDBKW0fEBAQEGw5v+NKTrWqJr+7X9G+LtwsTj+LtpKaSokDnNjAJDbaRu4N1XIG9cLpcFs+WMcTzWd7dGN5a1gWc2iq5BEeEic82aJmt0XE7BpNJGvnsrLUcG1OCvTrO+3lzeNdRS3UxmcjN7FLC+opGCOZgLnMaLNlaNbvFGoOHNtXvwvi163jFlneJ8fJrnwRt0oRNkhxhSdfD3wuk1nd7+kodO1CwOcE/7XWdU72hcVwvvdPVY5+xKHMz/ABtF5kvcK6rjHdLIWn7cJryqyiZQU/DSte5uk1tmWvd17bSBuXI6LR21WToVnb1T8mSKRvMMRk7l/RV7+BGk17r2jma3x+UAglp6Nql6nhep0se833iPGHnTNS/U1LOlkBGyJ1XRsDNDXNE3ydE6tNg3W3jZvVlwjilr2jDlnfyl458MR+aqIiukRHdR1LopGyRuLXscHNcNocDcFa2rFqzWeUkTt1rM5O4tHiNC2QgFsrSyVnI62jI3/wA5iFwWqw20eo6MeE7wtKWjJRX7KDJuSnr3UjQXOLwIv42vPxZ9evoK7XT6uuXBGbfq261dekxbop7o4YsJw0BxGhTx3eR9N51n0ucbDpC43Ja+v1XV4z1fKFhG2KiDcKpJcYxOzyQ6ZznyO+zjG23QLNHoXX5clNDpt45V6o9UCtZyX2TnUTUmE0d9ERxMsAGi75HHYP4nHlK4+sajiGbbfef+oT/y4qsHk7nRpaqdsJZJE55sxz9Etc7c0kHxSd27nUvU8EzYcc3iYnbn5tKamtp2eTOvkZHNTvqoGhs0Q0n6ItwrB5VwPpAa78y9eDcRvXJGHJPVPL5S1z4YmOlDRMznGsfmS91XPGe6WR9P24SDnt4tHXR91yoeAd4n0StV2ELZO/PKbr4f1GrrdR+1b0n+kGnahY/Lg/7bWdRL3SuF4fP+VT1/2ssvYlWBd+q2+ZlONW9VL7AqX2g7jb6PbT9tYJfOliWTYYTGsraOk1VFQxrh9AXe/wDA25VhpuFarUddKTt5z1Q87ZaV5tVqs8VC02YyofzhjGj8z7+pWuP2X1Fo/NasPKdTXyfKbPHQuNnx1DOcsY4flff1LN/ZfURG9bVliNVVt2B5T0lYP9NOx53s1teOljrFU+q4ZqdN+5Tq8+cPauWtuTMKDs9CybDH5RfM6jqZe4VK0Uf5FPWGl+zKqC+qqsQEBAQbDm+40pOtaomv7tf0b4u3Ccc53FNV5rf1Grj+Ed7osM/YlW8HkXd/JWLT5O1Rmo6eR2syQxudzlzASvnerr7vUXiPCVtTrrCv1DTiPG2RjYytDR0CawXbZL9PRTbzr/pWxG2Tb5pyzg8V1nUu/wALkOF97p6p+bsShvM/xtF5kvcK6rjHdLIWn/chI+eriz/uj9jlQcA7zPolarsILoaoxSskabOje1w6WkFdhevSrNZ8UCJ2laishEsL2uGqRjgRzOavnmOfd5428JWs9dVUHixsd2pfRYneN1TycUEiZnMpfB6o08h+KqLWvsbKPJP9Q1dipuNaP32H3kc6/wBJGnv0bbJiq8Bhkq4ap7fjYWva0+dsJ5x41vOK5XHrMlMFsNeUps0ibdJFuerKXTkbRxHxY7Omtvf9FvoGvpPMuj4Fo+hSc1uc8kTU5N56MO7MLSgvqpTtDY2DmDi5zu61ae0WSYpSvzmWdJHXMu3P1Um1LHuPCPPSLNHtK09naxte3ozq55QiSGUscHNNi0gg8hBuF0sxvG0ocLXRWliGlrEjBcczm6/avnVv083V4StudUE5pItHGGt+q2Ydgsux4xO+imfRAwR+o37PbxaOuj7rlR8B7zPok6rsoWyc+eU3XRfqNXWaj9q3pP8ASDTtQsflzxbWdRL3SuE4d3unrH9rLL+3KsC+gKtvmZTjVvVS+wKl9oO42+j20/bWCXzxYtIztGrbQmSjkcxrD8eGanGM6rh20AHbbceZX3s/+HnUdHNG8z2d+SPqOl0d4V5c4k3OsnXflK7+EB8WQWB2U07o3h8bnNc03Dmkgg8oIWLVraOjaN4lmJ2T7msy1NfE6KoI8IiAJOzhWbNO31gdR9B3rg+OcKjTW97i7M/9Sm4MvSjaW+rn0ljsovmdR1MvcKlaLvFPWGmTsyqivqarEBAQEGw5vuNKTrWqJr+7X9G+LtwnHOdxTVea39Rq4/hHe6LDP2JVzp4HPc1jAXOcQGgbSTqAC7u0xWJtPKFbEb9ULTYTTimpYo3HVDExrjyaDAHH1FfO81vfai0x4ytK/lp1q74RVcLjEUg2SVbXjodNce1dxmp0NJNfKv8ApXRO99/mnbODxXWdU72hcdwvvdPVYZuxKG8z/G0XmS9wrquMd0sg6f8AchI+eriv/uj9jlQ8A7zPolarsoRwXDnVFRFCwEuke1urkJ8Y9AFz6F1ufJGLHa8+EINY3mIWexarbBTSyOPixRuPY3V/hfPsFZy561jxlZ2no1VTcV9F5Kp8Qco3kEEGxBuCNoI2ELExE9Ui12GSl0ETnG7jGwk8pLQSV86yVj38x81tHZVYr53SSve8lznOcXE7SSSSV9DxxEUiIVU80nZhqwCWqiJ1uYx7Ry6BLXd5qoPaHHvjpfynb7pWlnrmHsz80RLKaYDxWl7DzF1nC/YV5ez2SPz0+rOqjlKJaCkdNKyJgu6RzWgc7jZdLktFKzafBEiN52WmqJm08DnuPiwxkk8zG/8A4vnlKzmzbR/+pWkztVBGaKb/AHeMuOt7ZfSS0ldjxev+HaI+SBgn9RIueqMnDLjY2aMnmHjD2kKh4DP+T9JStV2ELZMxF1bTBouTPF3wus1MxGG8z5T/AEg0j80LFZdvAw2sJ+xk9YsPauG4bG+qpt5rLL2JVhXfqtvuZXjVvVS+wKl4/wByt9Htp+2sCvnu0rFwljDmlrgC1wIIOwg6iCt6WtS0WjnDExuiiDM001MhkmLafSJiYz5QtOsBznCzbaxsN7Lrb+0sRhrFK738d+SJGm6+vk2ymza4awW8H0ud8khPeCqMnHdbad+nt6Q9o09IahnJzc08NK+powYzFYvj0i5jmEhpI0jdpFxvttVzwfjWbNljDm69+UvDNgiI3qh8rqkVtuaqqdHi1Po7HlzHc7XNP+QOxVnGccX0V9/DreuGfzwsgvm+yyY7KL5nUdTL3CpOij/Ip6w1v2ZVSX1JVCAgICDYMgXAYnSEkAcK3Wdii66JnT3iPJvj7ULFYnDT1ELoZnMdG8AObpgXsbjWDfaAuGwxnw3i9KzvHyWdujaNpYeiwvC6A8IwU0Th9N0jS4dBcSR6FLyZtfqfyT0tvR5xXHXraNnGzkslidTUJJa/VJNYgFu9rAdeveexW/C+ETitGXNz8I/9R82ff8sI+ySNq+lJ1ATxd8K61cb4LxHlKPTtQn3L+pYcLqwHsJMTtQcL7ty43hmHJGrpM1nmsM1o6EofzRPDcViLiANCXWSAPIO8rp+L1m2ltEIeDqvCcMaoqWri4KpLHsuHaPCW1jYbgrkNNbU4LdLHExPonX6No2ljaWHC8OBcw00JIsXaYLyOS5JcegKRe2u1f5bRM/TaGse7x9aNM5WcIVjfB6TSEFwXvIsZbawANobfXr1lX3C+Ffhv1Mna/pFzZun1Qjgq8lHfFgfUFp8Jqo/BovHZ8kz6TfqDnXz/ACYMnv56vFaRaOiq3P5Tuk+1d/XswrJ5shk3jT6Opjni1lh1tOxzTqc09IXlqcFc+OcdvFmlprO8LA4Zj1DilOWaUbw8ePBIQHtPO08+whcXl0mq0WXpV8OUwsa3pkr1vmFZJYfQuM0UbGOH05JCdEb7F51dKZtfrNTXoTvMfKNmK48detoWdLOBHNGaSjdpNdbhZR5LgDfQYd4va52blc8I4VbFb32Xn4Qj580W6qo3wXE3U1RFPH5Ubg4Dl5R6RcelXubFGXHOOeUo1Z6M7rEYVj9FidOW6Ubg9tpIHkB7eYtOvbvC4fNo9To8nSiJ6uUwsa3pkq68KyMw+jk4aKNrXt2PfI5wZzjTNh0rfLxDWaivu5mfpBXFjr1tJzs5cRSQmkpHh+kRw0jdbQGm4Y128kgXI1arK24Nw2+O3vssbeUPDPmiY6MIiXRojfcyvGreql9gVNx7uVvo99P21gF8+WIgLI+owjbPFlVHHSvo2ODpprB4BvwbAQ46XITYABdN7P8AD72yxqLRtWOXzRdRkjbowgsrs0JveZvCjNiTZLeJTtc9x3XILWDpJJP9Kp+O6iMWkms87dUPbBXe6wK+erJj8ovmdR1MvcKlaPvFPWGl+zKqS+oKoQEBAQfQg7PB3/Ud+EoODmkGxFjyFAGtZHZ4O/6jvwlNxwewg2IIPIRZBz8Hf9R34Sm44PYRtBHSLLA4oOwQuIuGuI5gUHB7CNoI6RZBxQfUGQgwOpeLspp3DlbFIR2gIPLVUkkZtKx7DyPaWnsKDpQc443HyQTbkBNkHOVshHjh9hy6Vh2rEREcoN3SsjmyFx1hpI5gSgPjcNZBHSCEB8zjqcSekkrEViOUD62BxFw1xHMCsjg9hG0EdIsg3rMrxq3qpfYFT8e7nb6PfT9tYFfP9liJsyJswjTOnl86lPgtI60xF5JPswdjW/xEb9y6fgvCK5Y9/l5eEeaJnzbflhCMkhcS5xJcTckm5JO0knaV2MREdUITKZN5Oz10wjp2X+s8+QwcrnbujaVH1WrxaanTyT/9bVpNp6lickMmYsPpxFFrcfGkkO2R/LzAbAF8/wCIa6+sy9O3KOUeSxxY4pDNqv2erH5RfM6jqZe4VJ0cfr09YaZOzKqa+nqoQEBAQejDvlo/PZ3gguxwTfqjsCCpudkf71W9YO41Bv8AmLyA0i3EKtvij5sxw2nfKRybQ3t5EEkZxMrocLpTI4NdM+7YY7DxnW2nkaNpPo3oKr1+ISVE7ppnaUkjtJzuUk8m4cyC51JE3g2eKPJbuHIgjrPhkgKuh8Ihb8dSgusBrfF9Nurk8odB5UFakFqczMYOCUlwNkm4favQRT7optsTitq/0zP1ZUEZUVI+aRkcTS573BrGja5xNgAgszm9zXU1BG19Qxs1UQC57gHNjP1YweT620oNxxDHaWnIbUVEEJOxsksbCegOIQfa/Dqesi0ZmRTRvGq4DgRytd/kIK7Z283H/wA14nptJ1LI61jrML9oaTvadx9HSHo9z7iQjxN0LrWnicBf67Dpt9WmgnPLbCxPhtXEALvhktYDyg3Sb6wEFPEFrM0GFCHBqUEAmRplNwP+Rxc38pagx+fbChLg8jw0aUD45BYbtLg3ep57EFY0Fx8j8LbT0FLEQLshjB1Dbogu9ZKCt2eXEeGxiot5MWjELfwDX+YuQduZbjVvVS+wKn473O30e+n7awF1wSxLrALMRvOzEqq5RVpnq55XG5fK8+jSNh2WX0/TUjHhrWPCIVV53tMuWTWEGrq4qdpsZXWJ+q0C7j6ACsanPGDDbLPhBSvSnZZnA8HhpIWw07A1je1x3ucd5XzrV6rLqbzfJK0pSKxtD3qK2LoMflF8zqOpl7hUjRx/kU9YaZOzKqa+nKoQEBAQejDvlo/PZ3ggu0ggg5CHEso618oIpYZWmU/XdoNIiB59/IOlBL+UONQYdSOmlsyONoDWtsLm1mMYOXcgqjlflNNiNU+ec7dTGDyY2DyWt/8Ad5QYaLyh0j2oLt0vybPNb7EHXTVTJmuLCHAOfG7mcxxa9pHSCgqznWyT/wDnYg9rBaCa8kPIGk+Mz+k6ughBPOZjiSk6JP1noIn90ZxpF/LM/VlQdvueMCEtbLUvFxTsAZfdJJcX6Q0O/Egm3LbGvAsPqKgW0o2EsB2F58VnrIQU/rat80jpJXF8jyXOc43LidpJQSz7nrKR7Kt9E9xMUrHPjaTqZIzWdEbtJt7+aEE15W4O2sop6d4vwkbgOZ4F2Ec4cAUFUMjsRNJiNNKdXBzM0uZulov9RKC4rmggg6wRb0FBTTF8KcyvlpmjxhO+Jo5+ELW/4QXAhaylpmgkNjgjAJ3BsbbX7Ag8+UlAKqhqIdomhe0dLmHR9dkFSck8OM9fTQ28uaNpHNpDS9QKC4lXOIo3vdqbG1zj0NBP+EFLMSqzNNJK7ypHveelzi4+1BueZbjVvVS+wKo473O30e+n/cWAXBbLITYfFtXqtE+UsTyQlJmbqiSeHp9ZJ/5P2rsY9otPEbdGUGdLbdnMh82tRRVsdRJLC5rA8EN09LxmlotdoG9Q+Icaw6nBbFWJ3lvj09q23SiuYmEx9TYfLpsMflCf9HUdTL3CpGjj9enrDTJ2ZVUX0xUiAgICD0Yd8tH57O8EF2kHTE1jXFrdEOdd5AsC46gXW37taDQ89WSrq7D9OLSMtMTI1gJs9tvHFuW2sdFt6CsBQcovKHSPagu3SfJs81vsQQ/kRlbwGUFfRSm0dRUSGO+xswOz+oesDlQbjnXyS/8Ao4e9rB8fDeSE7y4Dxmf1C46bIOOZkWwSlB2gSgjkPDPQRP7ozjSL+WZ+rKg2/wBzaweBVR3mcD0CNpHtKDOZ+XkYLKBvkhB6OEB9oCCr6Dc8zzyMbo7b3PB6ODegtegpblA0CsqANgmlA6OEdZBbXITFPCsNpZt74maXntGg/wDMCgiLE8ntLLJjbeK57Kk8lms0ifxNQSNnixHgMGqjvka2If8AY4NP5dLsQZXIHE/CcMpJjtdEwO85o0XesFBD+RGTmhlZOy3i07p5hyAO+T/UHYgk3O/iXg+DVRB1yNETemRwafylyCp6DfMy3Greql9gVRxzudvo99P+4n9cIshBxkeGglxAABJJ1AAC5JO5bVpNpiI5sTO3WjbGM8NPHIW08T5gDbTuGNPm6iSOmy6HD7O5LV3yW2+SLbVRHKGbyQzh01e/ggHRTG9o32IfbWdBw2nm1HUomu4Nm01enE7184b489bdTcFUbJAsbAgx+UXzOo6mXuFSdJ+/T1hpk7MqqL6SqRAQEBB6MO+Wj89neCC7aCtOVmVEtDlPPUNc5wikDC0k64SxulGL7BrJA5daCxmHVzKiFksRDo5GhzTytcLhBWfPLkf4BXGSJtqepLnstsY+95Gc2s3HMeZBoMXlDpHtQXbpPk2ea32IKk5fzOZjNY9hIc2pe5pG0Oa+4I9KCy2b3KduI0EU4I07aEzR9GVvlaufURzOQZ2io2Qt0ImhrdJ7rDZpPcXu7XEn0oK8+6M40i/lmfqyoNg9zZiI0auDfeOUc4I0Hexvag3zO/hxqMGqmtF3Na2QAbfi3h59QKCp6CR8wmFmXFmyW8Wnje9x5C4aDR6bnsKCyOKVrYIJJXmzY2OeSeRrSf8ACCldTMXvc87XOLj0uN0Fifc74pwmGyQnbTyusP4JBpj82mg3N+AA4u2tt5NK6G/8RlDh6tLtQRz7pLErQUtOD5b3ykczBoj1uPYgyfud8T4TDZITtgldbzZBpD82mg3KhwDg8VqauwtNBAwec1z9P1CNBHfuksTtBS04PlvfK4czG6Lb+l57EEBoN7zL8at6qX2BVPG+6W+j30/bT+uG2WYmw07O3UPZhM2gSNIxtcR9RzxcenUPSrjgdK21cdLw5I2pmYoruSu43Vz04dO+OaN8d9Nr2ubbbpAghaZKxakxblszXnC17TqF180vERaYhcRyfVqyLGwx+UPzOo6mXuFSNJH69PWGmTsyqqvpCoEBAQEHow75aPz2d4ILtoKlZ2uOq3rB3GoJD9z7lh5WHzO5X05J9MkY9bh/Ugk/L7JhuI0MkDrB9tKFx+hK3yT0HYeYlBUeamfFKY5Glr2PLXNO1rmmxB9KC61L8mzzW+wIKi5x+Nq3+Yk7yDZMx+VngdfwMrrQVVmG51Nl/wCN3Ne5afOHIgs2grj7ozjSL+WZ+rKg0vIPKZ2HV0dQ0FzR4srBtfG7ygL79hHOAgtnheJQ1cDZYHNkikGojWCDta4bjuIKCOMYzGUcsrnwyywNcbmNoa5ovt0L62jm1oN2yOyQp8Mh4OmBu6xfI7W+QjYSdnoGpBG2ffLtgiOH0zw577eEOabhjBrEdx9Im1+QDnQQKglf3OuKcHiEsB2Twkjz43Aj8pf2ILGIKy5/MT4XF3Rg3FPHHHbkcfjHd4diDIe50xPQxCaAnVPDcefG4EflL0FikFZM/eJ8Ni7mA6qeOOO3I43kd3h2II3Qb3mY40b1UvsCquNd0t9Hvp+2n1cPss32ybDyYrhzKiGSGYXZI0tcN/MQdxBsfQvbBmthyRkrzhrevSjaUJ4zmlrY3nwfQmjv4p02scB/E15GvoJXXYeOae9d7/llX201onqbBkLmufFMyeuLPiyHMhadLxhsL3bNR12F92tQtfxqtqTjwePj/wCPTFppid7JXXMbJpZNmSybDHZQ/NKjqZe4V76X96nrDS/ZlVdfRlQICAgIOcMha4OG1pBHSDdBJXw44nyU39p370GhY/i8lZUyVE2jwkp0naIs29gNQueRB0YbXPgmjlicWvjcHNI3EG49CCRPhxxLkpv7Tv3oNIyjx6StqXVEzY2yPtpcG0ta4jVpEXOvlQbszPfiQAAFNYAD5J27+tBoGM4k+pqJZ5bacry92iLNu43NhuQeNpsdSCSKfPZiTGNb/p3aIA0nRuLjYWuTpayg1TLDKufEp2zVXB6bWCMcG0tGiHOcLgk67uKDAoM5kzlZV4e8upJnMB8pmp0bvOYdV+fag36mz81obZ8FO48tnt9Wkgw2UOd/EaprmNeyBjtRELS1xHJwhJcPRZBoDnEm51k6yTvKDigyWT2My0VTHUQW4SMkt0hdusFpBF9YsSg3v4csT5Kb+0796DQMaxSSqqJaia3CSuLnWFhc8g3BB2ZO43LRVMdRBbhIyS3SF2m7S0gi4uLEoN7+HLE+Sm/tO/egj/GcTfVVEk81jJK4vdYWFzyDcEHiQZjJfH5KGoE8TWucGubZ97Wdt2FR9VpqajHOO/JvS80neG4fDHWfZQdj/wByrPgOn85e34q58MdZ9lB2P/csfAdP5yfirnwx1f2UHY/9yfAdP5yfirnwx1n2VP2P/cnwHT+cn4q58MdZ9lB2P/cnwHT+cn4q58MdX9lB2P8A3J8B0/nJ+KufDHWfZQdj/wByfAdP5yfirnwx1n2UHY/9yz8B0/nJ+Ku6a3O1VSxvjdFAA9rmkgPvZwsbeMtsfBMFLRaJnqYtqbzGyPVco4gICAgICAgICAgICAgICAgICAgICAgICAgICAgICAgICAgICAgICAgICAgICAgICAgICAgICAgICAgICAgICAgICAgICAgICAgICAgICAgICAgICAgICAgICAgICAgICAgICAgICAgICAgICAgICAgICAgICAgICAgICAgICAgICAgICAgICAgICAgICAgICAgICAgICAgICAgICAgICAgICAgICAgICAgICAgICAgICAgICAgICAgICAgICAgICAgICAg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encrypted-tbn0.gstatic.com/images?q=tbn:ANd9GcR6NB-u3NiN1cQlyLVZEbEu-wSej5zKjNIWpGhng4ZeMYsx4O6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8504" cy="68536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FACT!! + Opinion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65103"/>
          </a:xfrm>
        </p:spPr>
        <p:txBody>
          <a:bodyPr>
            <a:normAutofit fontScale="62500" lnSpcReduction="20000"/>
          </a:bodyPr>
          <a:lstStyle/>
          <a:p>
            <a:r>
              <a:rPr lang="en-NZ" b="1" u="sng" dirty="0" smtClean="0">
                <a:solidFill>
                  <a:srgbClr val="00B0F0"/>
                </a:solidFill>
              </a:rPr>
              <a:t>Milky Way Is The BEST!!!!!!!!!</a:t>
            </a:r>
          </a:p>
          <a:p>
            <a:r>
              <a:rPr lang="en-NZ" b="1" u="sng" dirty="0" smtClean="0">
                <a:solidFill>
                  <a:srgbClr val="00B0F0"/>
                </a:solidFill>
              </a:rPr>
              <a:t>If you still are not convinced, there is another aspect I can show that proves how much better Milky Way is better than any other chocolate bar. </a:t>
            </a:r>
            <a:r>
              <a:rPr lang="en-NZ" b="1" u="sng" dirty="0" smtClean="0">
                <a:solidFill>
                  <a:srgbClr val="00B0F0"/>
                </a:solidFill>
              </a:rPr>
              <a:t>This area is for the customer satisfaction, where </a:t>
            </a:r>
            <a:r>
              <a:rPr lang="en-NZ" b="1" u="sng" dirty="0" smtClean="0">
                <a:solidFill>
                  <a:srgbClr val="00B0F0"/>
                </a:solidFill>
              </a:rPr>
              <a:t>Google </a:t>
            </a:r>
            <a:r>
              <a:rPr lang="en-NZ" b="1" u="sng" dirty="0" smtClean="0">
                <a:solidFill>
                  <a:srgbClr val="00B0F0"/>
                </a:solidFill>
              </a:rPr>
              <a:t>will ask real people, </a:t>
            </a:r>
            <a:r>
              <a:rPr lang="en-NZ" b="1" u="sng" dirty="0" smtClean="0">
                <a:solidFill>
                  <a:srgbClr val="00B0F0"/>
                </a:solidFill>
                <a:hlinkClick r:id="rId3" tooltip="Lie"/>
              </a:rPr>
              <a:t>JUST LIKE </a:t>
            </a:r>
            <a:r>
              <a:rPr lang="en-NZ" b="1" u="sng" dirty="0" smtClean="0">
                <a:solidFill>
                  <a:srgbClr val="00B0F0"/>
                </a:solidFill>
                <a:hlinkClick r:id="rId3" tooltip="Lie"/>
              </a:rPr>
              <a:t>YOU</a:t>
            </a:r>
            <a:r>
              <a:rPr lang="en-NZ" b="1" u="sng" dirty="0" smtClean="0">
                <a:solidFill>
                  <a:srgbClr val="00B0F0"/>
                </a:solidFill>
              </a:rPr>
              <a:t>, </a:t>
            </a:r>
            <a:r>
              <a:rPr lang="en-NZ" b="1" u="sng" dirty="0" smtClean="0">
                <a:solidFill>
                  <a:srgbClr val="00B0F0"/>
                </a:solidFill>
              </a:rPr>
              <a:t>if they prefer anything to Milky Way. </a:t>
            </a:r>
            <a:r>
              <a:rPr lang="en-NZ" b="1" u="sng" dirty="0" smtClean="0">
                <a:solidFill>
                  <a:srgbClr val="00B0F0"/>
                </a:solidFill>
              </a:rPr>
              <a:t>They </a:t>
            </a:r>
            <a:r>
              <a:rPr lang="en-NZ" b="1" u="sng" dirty="0" smtClean="0">
                <a:solidFill>
                  <a:srgbClr val="00B0F0"/>
                </a:solidFill>
              </a:rPr>
              <a:t>asked five </a:t>
            </a:r>
            <a:r>
              <a:rPr lang="en-NZ" b="1" u="sng" dirty="0" smtClean="0">
                <a:solidFill>
                  <a:srgbClr val="00B0F0"/>
                </a:solidFill>
                <a:hlinkClick r:id="rId4" tooltip="Actors"/>
              </a:rPr>
              <a:t>RANDOM</a:t>
            </a:r>
            <a:r>
              <a:rPr lang="en-NZ" b="1" u="sng" dirty="0" smtClean="0">
                <a:solidFill>
                  <a:srgbClr val="00B0F0"/>
                </a:solidFill>
              </a:rPr>
              <a:t> people off of the street to give their opinions:</a:t>
            </a:r>
          </a:p>
          <a:p>
            <a:r>
              <a:rPr lang="en-NZ" b="1" u="sng" dirty="0" smtClean="0">
                <a:solidFill>
                  <a:srgbClr val="00B0F0"/>
                </a:solidFill>
              </a:rPr>
              <a:t>Person #1: I Prefer Milky Way, it's out-of-this-world!</a:t>
            </a:r>
          </a:p>
          <a:p>
            <a:r>
              <a:rPr lang="en-NZ" b="1" u="sng" dirty="0" smtClean="0">
                <a:solidFill>
                  <a:srgbClr val="00B0F0"/>
                </a:solidFill>
              </a:rPr>
              <a:t>Person #2: Snickers better than Milky Way? Come on, I snicker whenever I see Snickers because it's so pathetic.</a:t>
            </a:r>
          </a:p>
          <a:p>
            <a:r>
              <a:rPr lang="en-NZ" b="1" u="sng" dirty="0" smtClean="0">
                <a:solidFill>
                  <a:srgbClr val="00B0F0"/>
                </a:solidFill>
              </a:rPr>
              <a:t>Person #3: I think Milky Way is astronomical!</a:t>
            </a:r>
          </a:p>
          <a:p>
            <a:r>
              <a:rPr lang="en-NZ" b="1" u="sng" dirty="0" smtClean="0">
                <a:solidFill>
                  <a:srgbClr val="00B0F0"/>
                </a:solidFill>
              </a:rPr>
              <a:t>Person #4: Milky Way is as good as a super nova!</a:t>
            </a:r>
          </a:p>
          <a:p>
            <a:r>
              <a:rPr lang="en-NZ" b="1" u="sng" dirty="0" smtClean="0">
                <a:solidFill>
                  <a:srgbClr val="00B0F0"/>
                </a:solidFill>
              </a:rPr>
              <a:t>Person #5: I'm just saying Milky Way because they're pointing a gun to my head.</a:t>
            </a:r>
          </a:p>
          <a:p>
            <a:r>
              <a:rPr lang="en-NZ" b="1" u="sng" dirty="0" smtClean="0">
                <a:solidFill>
                  <a:srgbClr val="00B0F0"/>
                </a:solidFill>
              </a:rPr>
              <a:t>With these words of praise from people off the street, is there any way you can possibly think anything is better than Milky Way now?</a:t>
            </a:r>
          </a:p>
          <a:p>
            <a:r>
              <a:rPr lang="en-NZ" b="1" u="sng" dirty="0" smtClean="0">
                <a:solidFill>
                  <a:srgbClr val="00B0F0"/>
                </a:solidFill>
              </a:rPr>
              <a:t>There </a:t>
            </a:r>
            <a:r>
              <a:rPr lang="en-NZ" b="1" u="sng" dirty="0" smtClean="0">
                <a:solidFill>
                  <a:srgbClr val="00B0F0"/>
                </a:solidFill>
              </a:rPr>
              <a:t>is? There must be something wrong with your </a:t>
            </a:r>
            <a:r>
              <a:rPr lang="en-NZ" b="1" u="sng" dirty="0" err="1" smtClean="0">
                <a:solidFill>
                  <a:srgbClr val="00B0F0"/>
                </a:solidFill>
              </a:rPr>
              <a:t>tastebuds</a:t>
            </a:r>
            <a:r>
              <a:rPr lang="en-NZ" b="1" u="sng" dirty="0" smtClean="0">
                <a:solidFill>
                  <a:srgbClr val="00B0F0"/>
                </a:solidFill>
              </a:rPr>
              <a:t>.</a:t>
            </a:r>
            <a:endParaRPr lang="en-NZ" b="1" u="sng" dirty="0" smtClean="0">
              <a:solidFill>
                <a:srgbClr val="00B0F0"/>
              </a:solidFill>
            </a:endParaRPr>
          </a:p>
          <a:p>
            <a:endParaRPr lang="en-NZ" dirty="0"/>
          </a:p>
        </p:txBody>
      </p:sp>
      <p:sp>
        <p:nvSpPr>
          <p:cNvPr id="1026" name="AutoShape 2" descr="data:image/jpeg;base64,/9j/4AAQSkZJRgABAQAAAQABAAD/2wCEAAkGBxQSEhUTEhQVFhUVGBcXFhcYFRobGhwYFBcWFhgXGB4cHSggHBolGxcVITEiJiorMi4uFx82ODMsNygtLisBCgoKDg0OGxAQGywlICQsLCwuNDQsLCwsLCwsLCw0LCwsLCwsLCwsLCwsLCwsLCwsLCwsLCwsLCwsLCwsLCwsLP/AABEIALEBHAMBEQACEQEDEQH/xAAcAAEAAgIDAQAAAAAAAAAAAAAABQYEBwECAwj/xABOEAABAwIDBAUIBQcICgMAAAABAAIDBBEFEiEGBzFBEyJRYXEUIzJSgZGhsUJTYpLRCCQzcoLB8BUWQ4OTorKzFzQ1REVjo9LT4SVzw//EABwBAQEAAgMBAQAAAAAAAAAAAAABBAUCAwYHCP/EAD4RAQABAwEEBgYJAgYDAQAAAAABAgMRBAUhMVESQWGRodEiUnGBsfAGExQVFjJTweEjM0JicpLS8UOCojT/2gAMAwEAAhEDEQA/AINfR30oQEBAQEBAQEBAQEBAQEBBHYmOsD3LJsTufOvpdb6Ospr50x4TP8MNdzyogICAgICAgICAgICAgICAgICCdWA+3iAgICAgICAgICAgICAgIMLE26NPiu+zO+Xifpjb3Wrn+qPgj1kPDCAgICAgICAgICAgICAgICAgIJ1YD7eICAgICAgICAgICAgICAgxsRb1PAj8F22Z9J5j6WW+looq9WqPGJhFrKfNxAQEBAQEBAQEBAQEBAQEBAQEE6sB9vEBAQEBAQEBAQEBAQEHKDglJnBM4YtbMzIeu37w5KUX7dNUTNUd8NJt+Kbuz7lMTGd08eUxKGNXH67PvD8V3TrtNHG5T/ujzfMPqbnqz3S48tj+sZ94fip94aX9Wn/dHmfUXPVnuceXR/WM+8FPvHSfqU98L9Rd9We48uj+sZ94J946T9Snvg+ou+rPceXR/WM+8E+8dJ+pT3wfUXfVnuPLo/rGfeCfeGl/Vp/3Qn1Fz1Z7ndlQx3B7T4OBXbRq7FycUV0z7JiUm1XTxie56rvdYgICAgICAgICAgIJ1YD7eICAgICAgICAgIOssgaC5xAA4kmwXGuumiOlVOIca66aKelVOIQ5x/pH9FSxSTyHgGNJv4AAuPuWlv7ctU7rUdLwhpNRt21ROLUdLwjzTUOxeOzC4p2Qg8Mz4wfaC4uHuC1dzbOpr4TFPsjzy1VzbWqr4TFPsjzyyaHdRij3/nUj2s/5MjHEnssXsA+Kxa9Zfr/NcnvmGJXrdRX+a7PfMJgbm4T+kZiLz29NSD5lyxaqpqnfOWLVVNU75yzIN0VKNPIpXd8ta1v+WwqbknDLj3RU3Oigb3muqX/AMZ809Fw3vCfdZQtdZxoI+53lRPvNc35JmIHrDuyoDox1A4/qTu+VauXSjl8PJMMv/RlAy35hRTjnlmnhP7IcZAT3Fw8VMx8wry/mxgjCG1dA6kcec5kEZ1sLTMkdFc9hcD3KbxM/6J8HcARSAg6giaa2vhIp0jCNxbcnhsrCIWyQO5ObI54v3iQm48CPFMq1DtNs/V4RKI6oZ4XEiOZty0j9zrcWn2XHHfbO21csTFF2elR4x5x2d3JhX9JTXvp3T8XRjgQCDcHgV7WiumumKqZzEtRMTE4lyuSCAgICAgICAgIJ1YD7eICAgICAgICAgxMVxBsEZe7Xk0dp7Fi6zV0aa306vdHOWLrNXRpbXTq90c5Tex26+oxHLU4i90UBs6OFuj3NOoJv6DSOZu492hXjdVq7uoqzcn3dUPF6vWXdTVm5Psjqj5725cM2ZpqWAwUsYga4WLo9HnlcvN3F1uZJKxcsTKIlgw6N/QsidPM3RzYxJNI02v52S5yEjnI4XV3rvdXU0HF1PiUdvUmqB8IZz8k3m9zDVUY0M9dFyvO6sjGv2pwB8U3m9NOwGN3GSpPhVTt/wvCmUy6/zYpSLPjMo/50kk3+a5yvSlxww8TEVK+GGCmps8xLWR2yEhti51mROsxoNy42AuBqSAWZMO01BM8WdR0Lu4yOPzp0z2iPfgBF7YfTsvxNLVvhf7C2KP8AxK57TDEOJSQdV8s0Idp0OIxtfCeWVtVES1pcbem+Q/ZQc4dC2GQMhzYdM89WB1pKKY2uehsQ0E6mzDE/S5aQkzzFlo8a67YalnQTO0Zd2aOQ2v5mSwzHj1XBrtCcttVxmOQ98ewaGsgfT1DQ6N4sRzB5OaeTgdQUicK+YMTwmTDaySim1AN4n8nNdq1w8Ry5EEL0uwNodCv7PXO6fy9k8vf8fa1+tsZj6yOMcXqvYNUICAgICAgICAgnVgPt4gICAgICAgICCIq6YVGIUNNbMHyszt5ZHyNBv3ZWu9i8zt+5E10Ucsz3/wDTzH0guR06KOUTPf8A9PqMBeeecRe0FNLK1kUTixsjwJpGuyvbEGuc4MPEOcQ1lxqA8kWICDMw6gjgjEcLGxsbwa0WGvE95J1JOpSZyTOWSgisVllZNTOY7zbnujmZYcHsJY8G18zXsaLXtaR3YLFSqIII2DDbVUlQ7UmOOJnc1pc91uzM5wv25G9ivUIrHt4GHUbiyeqjDxoWMvI4HjZwYDl9tlBDDfLhP17/AOxk/wC1BJ4dvGwqp6jauLXTLKDHe/LzgaCgVmz/AETT5OwTUj/0tGSC0A656Uk2YRx6O4abXblOpuUSeHYU9rX087hUU9h0Zk60gb9XLf07aWfxP0tRmdFTEUYa0NF7AAC5JOmmpOpPeUGtd+eyRq6QVMTbz0t3acXRcXt8W2Dx4OtxXKmqaZzHUkxlpfDqsSsB5jRw7/wX0TZutjV2Ir643T7f56mi1FmbVeOrqZS2DoEBAQEBAQEBBOrAfbxAQEBAQEBAQReNYv0NmMbnlfYNaBfibC4GpueAHFazaO0adNHRp31T85lrNo7Sp0sdGnfVPCOXbK+7udkRQStrcSdesmB6Cna0ySNBADnZGAnNYgGwswHU66eQu3K7tc11zmZeNu3a71c11zmZbOdjfZT1J/qvxK68OvCPxraKoZRVE9PRTmaPSOKQNu+9uuBG9xLQCTbQm1u9RHz3ie3WKukJqqqrgvewZHksfVDbs08SSrHasdrDp95GJxO6ldO4X06TK73h+YezVBsfYzfc15bFijA2xBbPG02uOBkYLkeLb+A4pBDbGEbT0dU7LT1MMrrZsjJGl1ha5y3vbUcuaiJdBo7Ftp67HK6TDqKUUlPFn6V5NnubG4Nc42Oa1+DG249Y9liEcvpdnMHGWX89nHpCwmN+YLbiJvgdfFUaqxWhdV1M0tDSz9BJI50bGxE5Q43y2YCAAbgAcAApMKxnYDURuBnpqljLjN5pzTlvrYuba9r8UiEX3dxti+kroaajknqKOdwaYZWAPjLjYuZlc4DL6RINiL3ANiE46lb0xnHpKd7QKWaoDjYeT2c4d7w7K1ov9o+xMbhOX0vb2KCExXGZYwclM5/iJB/lxSLlEQj512i2YqI6mSempjHG4ucIPOXAAzODGyxRPe0anqtOUeF1l6TVXNLc+stT7e113LdNyno1MKhrWytu3iOI5j/0vd6DaFrWW+lRx6464/jlLTXrFVqrEslZzoEBUesdO93otcfAFYl/X6bT/wB25TT7ZiHGqumnjLKjwiU8gPE/hdaW/wDSzZlrdFc1T/lpn4ziPF1TqbcdbLiwE/Sf7h+8/gtNf+nNH/hszP8AqmI8Iz8XTOsjqhlR4LEOOZ3ifwstNf8AphtG5+To0eynM/8A1mPB1Tq7k8NzJFBEP6NntaD81qq9t7RrnM36/dMx4RiHVN6560o9fXH6GEBAQEBAQEHKDruyhz11VUBrXVDHMgpQ8Xa2WZz29KRzEcUUj7cwDzsvCa6ua9RXM85jueC11ya9Tcmecx3bmysQIo31EnlPRRwsj8rrXtEtTJI/VsMQcCyNoaWHKGEXlFmjUnFYkoyHfQyQfm2H1s7W6F2UX07cmYX9qmExKd2U3qUVbJ0Jz0897COYBtz2Nde176WNj3Jgwt9XXwsc1kskbXSHKxr3tBcToA0E3J8FEY1fs7ST6TUsEn68LD7iRormVzLSW/LYijoooqilZ0TpJSxzA4lhGVzswBvlIIA0014INsbEbD0mHRtMEY6VzQHzO1e69iRf6LSQOqLDQKSStKI1tttufpq6Xp4Xmmle68pa3M19/SOW4yvPaNDrcEm6CV2Y3X4dRWLYRNILecms83HMAjK3xAv3q55CY2xwN9XSPghmfTyGxjexxbZzTcB2WxyngbePJQa0oN5VbhZFNjVLI8N6rahliXgcONmSac7g9ovdXcidl3yYQxpkaZHPt6LYCH+F3Wb/AHkwqvu3gYhWOf8AyNhhj6U3dUPYLuIGUOJNow6wAu4u0Cbh2dsXWebfiuNTQyVDxHHHHI/LndwaOs1oOnANAvzN0HriWwWL0INRQYlNUFmvQyF13AcQA5zmPPcQO7Xi3IsmxG08OO0b452ZJ4y0StaSC141ZPCfSacwuDxa5vPQmcFax3g7HyQsOIRAZ4pXQ1rWgBpcHWbUBo0a2RpY5zR6Ln6d2TptVXp7sXbc748Y5S67lFNdPRqYuGYWJY2SZ9HgGwGovxF+46LYav6bTRVNFqzvjnV+0R+7yt/UTarmjG+JSUeDRDiCfE/hZaS/9L9pXPyzTR7Kf+WWLOruTw3MqKlY30WNHsC0t/aesv8A927XP/tOO6N3g6arldXGXssHDgICAgIIdfcX6LEBAQEBAQEHKDtumrGxVs2cgFtXC63PLL5RSX8A+qi968Fq4mL9yP8ANPxeA1cTF+5E+tPxbfpYYJKitpKqNrjPK2oayRoc2WNsNPGHsuLHI6KxHEWB4OCxpYs8HjvH2kGE4eZIGxNfdkcEZbZlyRezW20DA46dyghtpd3lNjbaeuEjoJJIY3EsaCHNc0ObmBt1hci/ZYcgqS77N7n6WmnZUyyzVMkZDmdIQGhzfRdYakiwtc27lESu328WmwtuV/nahwuyFp17i8/Qb38TyB1QUXB9mq7H5YK7EXtjo2kvhgbe5bccBya62rySSBoACCLKy3YoggpG2m2VZRS5YcLmqYgATKx+mvEBrWOIt2m3u1QeWzW8uOtiEkcEoMcrY6lli90TXskLZQGNLntztDOAIuSbAa3AsT9q6Nur6hjP17s9+YCyYlMs6kq4KqPNE+KeI3F2ua9hI4jS4uFFY1TR0dO0yyR00TW6l7mRsA8SQEFE2h3y0zHdDh8T6yc6NDGkMv3aZn+DRY9qiZa32/wrGJov5SxEtjbG5ojiz5SzO4WLGC+XW1yTm0F+CvS6hsXZDfVRzsYysvTzWAc4i8TncLhwuW342cABfiVCM9bBoadtNtY5sFg2phc+Vo4BzmGQ+90bHeL0IXPEmsdSYt0lshM978LNpYmn4tPuQ6moNkP9Th8Hf43LQaz+/V89Tx20/wD9Vfu+EJhYrAEBAQEBAQVzyo9y9b+K9byo7p/5P079ko7Tyo9yv4r1vq0d0/8AI+yUdp5Ue5X8V6z1aO6fNPslHaeVHsCv4s1fqU+PmfZKOcnlR7AuX4t1XqU+PmfZKOcufKj2BX8W6n1KfHzPsdPOTyo9gT8W6j9Onx80+x085PKj2BX8Xaj9OnxPsdPOTyo9iv4uv/p098n2Onmhaiq8mq2VJZmif1J2AkZmOFni4IIJbqDyc0HiFhztH7ZdqrmmKZl436RbOmxci/Twq3T2T/MeMPoiginywysdFXU9hJC+QBlQwOabOa+2SQ5XWuRGbE3cedmXmNzTm/mqdUYn0AeA2mp7nMbAOLTK79pwMbQOZyoRGVk3NbyoBTx0FW8Rvj6sUjjZjmkktYTwa4XsL6EAc0mTGWzqmCrmeQ2ZkEHBpjaJJni3pZnjJHzsMr+RuOAQRiFE2k3JU9TI+VlROyRzdS89Jmk9d7ndYg8wPZ2KzOTOeKN2E20fhLv5KxcGLo/0E+pYWEmwJtrHe9ncuBtbSTK8WycD2xo6yaSCmnbK+Joc7KDlsSBdrrZXWJHA80cUBtRsbiNVK90eLyQRE3ZFHDlyjszska53iUHTZbBcUw9tW6epNe1sWamY57i90jQ4kHPctubDRzr3QQm6+ndhorKzFZYaZ9Y9r+je9rXCxkeTlvcXMmjeIsmUZ+Nb7cPiOWAS1L+AyMytvwtd9jr3NKCHdtXtBiGlHQikjP8ASSDUd95bAjwYVBR8f2QrXYnSUmI1fTSVJBJbI55jY5xDrB4Abo02sLadyJwbxpMPwzBIcwENO21jI83kfbW1z13n7I9gReDTO8zbt2NSxUVFG8xCS7RbryyatDrfRaAXWv2km3IN+4Vs9TU8bGQwRMDAALMbfTmTa5dzJ4kqkQ1/s/hLqLEK3E8ScBLPJJHSxNIfI+PN1cjG3LnZGRtA4gA3soIreftC+mw8UH++Vz3ySsaQTHHPK6ToyRxOrYh2hrj2KTMRGZcZmKYzPCN8obBaMwwRxHi1uvidTbuuSvOX7n1lyaubxOqvRevVXI65Zq6mOICAgICAgqqyH6nEBAQEBAQEBBjYlDnie37Jt4jUfFdtivo3IlgbTsRf0lyifVnHtjfHi3RuLqzJhEIcSejfKwX7A8uA9gdbwC3r5Q0rvbiMuOVLBbM58LBc2FzFE0X7kWIzOFj2g2Pgnx2lwsOLImUzI3OZbNeOKSUnUWzONib+sVHOd+/s/d47Qw4ls9URU9JWvljm1ijIzfSDcpjdcAkkC7bX7kcVwi24x6Fv5xhPS25xB1/c0v8Akhj5yru0G9JtYRTVmCiSRp6sbpXCQONtGjos4J00HFDHYk9ntoq2nY4UGzpgzcSQ8F1uGYuY1zgLnnzKZMMbDN4+OV876akpoGSR36S7D5vK7Kcxe+wN9LWvoVHFMP2Hx6r/ANbxURNP0Yc3DsIYIwfC5RMKNvM3aDC4Yajp31GeXJNmbluSC4Eaki+V/EnkqN2YdDheHQMmY2mpo3sa5shyhzmuFx1j1nmx7SiRhVdoN+VDEHNpmyVD7HKcuSO/eXda3g1VWlafGa6txJlRG4urJJB0ZaBoeADQdA0Dt4Aa9qhPBdtrdi46GA1mMVT6qrlu2KFrzYvt9J56xjbe5tl5DmERdNyWwPkcQrKhv5xM3qNI1ijOvDk92hPYLDTVVW1EVqrentQMKcBRtgFXOBdzmulnyku1JPosB0aCXAm4DQASpKTua/wHCJDI6rq3GSpkOYlxuW37ftW07hoFptZq/rPQo4fF5faW0frv6Vv8vX2/wsC17TiAgICAgICCqrIfqcQEBAQEBAQEHSf0XeB+StP5odV/+1V7J+Da/wCT7/sr+vl+TF6F8eac3ystjNX4xn3wxlBXcIx6emqY6uN5M0ZBDn3dcBuTK65uW5Or4cLIud+VgxfeJNU4hT4hLFEX04YGxjNkORz3g6kkG7r8eQRcwvsX5QZt1qAE9oqbfAxH5om5UKzeV0uMRYo6m0ibkEPS8sj23z5OILy70eQHepvNy7u/KCjtpQvv/wDeB/8Amp6XL57l9H5/7UzYbeY2hq62pfTmTyx5fZslshzyPtq3rDr93BJiepxWis/KBcbiKhaDyL5y73gMHzV34FN2k24xPGI3RGPNCzrvjghcQMtyHPPWcANeYCm6OI42I3b1eLM6ZsjGQtd0eeRzieqBoxoBuACOJAVzvG3dmNytDTWdUZqp49fqx37mA6+Di5VFY3mhuEYvRYhFDGYhG5ghYWx9ZjXsNgBoMsjbG3FqidkM/YfZ2oxerGL4m20QsaWA8LA3Y6x/oxxHrnXhxLhuRVUdtDjEdHTS1MxsyJpce88GtHe5xAHeQg+dMBElbUS4jU9Z8jjkHIW007mgBo8CtXtDUY/p0+/yaDbGsmP6FPv8lnWpedEBAQEBAQEBBVVkP1OICAgICAgICDzn9F3gfkrR+aHTf/tVeyfg2x+T7/sr+vl+TF6F8fU3fhgbI8TgqZgfJ6lojkeL3a9oLC/xaxzHAc8hCjlEx1tf4bsZNM+shaR09G1z+iAJ6Rsbsryw9wLSNOtcJkmnfg2c2Fq6+B89I1kgjcWvYHgSA2DgbOtcEHSx1sUymGJs9snWVxe2lgdIYrZxma3Lmva+cj1Xe5MmHOO7JVlFJHHVQmN0v6O7mkO1ANi1xGhI58wmTC8U24jEHenLTMH67yfgy3xVRGbY7sX4dJRsfO2TyqToyWsIDDmYObjm9O/LguMzgbowXdJhdPY9B0zh9KZxffvLdGf3VYgXA4fGInQtY1kZaW5WNDQA4WNgNAmBqDc9iX8m1dZhFW9rC15kic4gNcQ0ZrXOmaPI8DsBXHOJyJjave2wSeS4VH5ZUuOUOaCYwe1ttZLd1m876WVyOuye7KSWYV2NSeUVBsRCSCxnMB1tHW9UdUa8VYG0wFR5zzNY0ve4Na0Euc42AA1JJOgCD5+3h7WuxqoFJSkijhdmfJa2dw0z+HENHO5J7ui/fi1T0p9zD1erp09vp1ceqObMpoGxsaxgs1oAA7gvPVVTVM1Txl425XVcqmurjL0XFwEBAQEBAQEBBVVkP1OICAgICAgICDxqzaN57Gu+RXO3Ga49rG1lXR09yeVM/Bt/cEy2EsPbLKf7wH7lv3yNbtq9nIcQpn004OV2ocPSY4ei9vePiCRwKI1JhuzuL4HK+SnpoK9jr3lDLz5Or1OPSC+VvVGcaKYXKu7I7WuwrEaioqKOoggqA7NAGG7XFwc0jOGXAOcAaWDkHXBdvYKPG5qunz+R1LvOtLbOAkAc5wAPFsmYjuuOaCd31bY0FfSQ+Sz55o5g4DJI0hhY4O1c0W1DPcnWdS94Tvcwx8MbpakMkLG52GOS4dYZho0g631BTJhr3fFt7SVbqPyOQymCUyuORzQLZLAFwFybHh2KTGRb3b8KN1mwU9XK8j0Wxt49npE+4FMyjwdtvjlXpRYV0AJtnqL8PWGfox8HJvEazc7V105qcWrG532zNiaC6wFgA4gNZYAcGlI3C6bOU9BQgw4ZTmeT0Xvis7UGxEs7iGCx1yZrjWzUyM2pxN7XhtTL5wgEUdGHPksfrH2D8t/p2iaOZKkyMLaHaY0zBJXTsoojqyCMiSqktbQnVrewhgda4PSBXI11iVfX7Ru6OFrqbDmHi8nzhYdMx+m644C4aeJJAvq9obXsaKMVzmrlHH2z87+pZormJmnj1Z4MhuAGiaIujLG9vEOPbm5lamnW06qenFWf29zxevt6mm50tRHl7ur9+bhcmCICAgICAgICAgqqyH6nEBAQEBAQEHIF9AokzhlV+EOFNNJJ1bRPIbzvlNr9i67Wpib9FNO/fHxaXamtp+zXKad+aZjvhtjcfDlwamPrGZ3/AFpAPgAvTPmi24Pijahry0jNHJJFI3m10bi2zhxFxZw7Q4EaEJCyjHYhUUjiKhj56e92TxMzSMB+jPGwZnW+sYDp6Qba5cBLUGJQVDc0MscreByODh3g24HuKZR1qMGp3+nBC4/aiYfmFRFy7L0x/wBwoT4sb/4lMLl0bs3SN9KhoG/ss/fEEHsYsNi1tRR252hapMxHExL0j2jpAPMPE2trUzHTa9/RBwHibAJ0oRh4htDKLC0FIHaB1XK0vvyywxu61+zpGnuUmoYZo+nvnZU1t76TDyelHd0ZAzs7CWS+KcRh7Q49BSDLX1zIQBpSUd2usRo1zm3ltxs5vRBMCmR7c1lXenwGhFPESc1Q9ovcnVxJ6gdqSbl7jxWHqtfp9LTm9VEdnGZ93zHa5U0zPBI4BuuYJPKMSldWTu1IcSY799+s+3fYdy8hr/pLdu5o08dCOf8Ainy+Pa7qbURxbCjYGgNaAABYACwAHAAcgvNVVTVOZdrmRgcCHAEHiCLhKappnMTvcaqYqjo1RmFdxLZNj7mE5D6p1b+I/jRbbT7XuU7rsZjn1/y0Wr2DauelZnozy4x5x87lWxDDJYTaRpA5O4tPgVvLGptXozRPn3PNanRX9NOLlOO3q72Gu9iiAgICAgICCqrIfqcQEBAQEBBm0GGPl1As31j+7tXRdv0W/axr2qotbuM8ljocOZF6IufWPH/0tbdv1XOPBqb2oru8eHJ47RwOfSzNaLuMbrDt0vYLno64pv0VVcMw1+somqxXTTxxK47jMcjqMMjhaR0lNeORvOznOcx3gQePa1y9vDxM81sxXZ5kr+mje+CoAAE0RAJA4NkaQWys7nA2ubEHVMGXSlqa1nVmhimtwkhkyZu90cnoHuD3JvNzpVwtlOaTD87u13k5PvL7oMc4XGf+HD2uiA+DipjsXPa8ZNnmO/4ZRn9d7f3QuTHYZ7XMWzQHo0OGxd4j6T4dEz5pgyyY9n5rWNRHF301JHGf+r0o+CYTLJOz0R1mknlsNc87w23exhbH/dTox1oqGNbw8IwzMynbHJL6lMxvH7TwMvHjqT3JGOoVuWvx3F/R/wDjqV3i15Hj+kJ8MgIK02t29pNNuienVyj954fH2Oym3MpXZ7dZRU/XlBqZeJdLq2542Zw+9mXlNZ9ItXf3UT0I7OPfx7sO2LdMLxFGGgNaA0DQACwA7AAtFVVNU5ni7HZcQQEBBw9oIsQCDxB4KxMxOYSYiqMTwV/EtlI33MR6N3Zxb7uXs9y22n2tco3XPSjx/n53tHq9hWbnpWvRnw7ur3dyq4hhUsB84029YatPt/Fbyxq7V/8AJO/l1vNarQ39NP8AUp3c+Md/mwlkMMQEBAQEFVWQ/U4gICAg9aenc82YCT/HHsXCuumiM1S667lNEZqlP0GBtbrJ1j2fRH4rAu6uZ3Ubvi1d7W1VbqN0eKXCw2CKAgqlRRVWH1Xl2G8TfpYbXDgdXDL9Jp42GoPDu9Fs/adM0xbvTiY4T5vPbQ2ZVFU3LUZieMeTZWy2+GhqbMqHGkm4ObL6Fxxs/gB+tlW+iWhmF9pq6KQZo5GPB5teCPeCmYMS9TK31h7wrlGNUYrBHrJNEwD1pGj5lTMLiVdxPeZhcHpVkTj2RXl/ywQPaUyYVKv35wkltHSTzu5XswePVzO+AXGqummM1TEe1ypoqqnFMTPsQlVvCx2o/QwQ0zTwcWguHj0jjf7iw7m0tNR/jz7N/wDDMt7N1Nf+HHt3fy7w7F4niTWuxHESYjr0cZOo72gNYDfnZy0es+k1q3M02qJme3dH7/s6a9NVbrmmvqXPZvYeiobGGEGQf0snWf4gnRv7IC8xrNr6rV7rlW7lG6P59+XKmiI4LGtY5CAgICAgICAgOaCLHUHkrEzG+EmImMSgMS2Wik1j827u1afZy9i2un2tdt7rnpR49/m0ur2HYu77foz4d3V7lVxHCJYPTb1fWGrffy9tlvNPrLN/8k7+XX8+x5nVbP1Gm/uU7ucb4/j34YCyWEICAgqqyH6nEBAARJnCYoMDc7WTqjs5n8Fh3dXFO6jewL+upp3Ub58E/BA1gytAA/jj2rX111VzmqWrrrqrnNU5ei4OIgICAgwMRwWCf9LE1x7bWd94WPxWRZ1d6z+SqY+Hcx72ks3vz0xPx70YdiKL6o/2j/8AuWV97ar1vCPJjfdWl9XxnzP5kUf1R/tH/in3tqvW8IT7p0vq+Mg2Iovqj/aP/FPvbVet4R5H3TpfV8Z82VTbL0kfowM/au//ABErqr2hqa+Nc+7d8HdRs/TUcKI+PxS0cYaLNAA7ALD4LEmqapzMsuKYpjEQ7Liq4bLS3gt6riPf1v3rUa6nF3POHndqUYv55xHl+yXWE1wgICAgICAgICAgIBCsThJjKCxLZeKS5Z5t3d6Ptby9lls9PtW7b3V+lHj3+bT6vYli96VHoz2cO7ywquJYNLBq9t2+s3Vvt7Pat7p9bZv/AJZ38p4vM6vZuo02+uMxzjfH8e9HLKYAgqqyH6nEGZQ4a+XgLN9Y8PZ2rpu36LfHix72potcePJY6HDWRcBd3rHj7Oxa27qKrnsai9qa7vHhyZi6HQICAgICAgICAgICAgILFshLrI3tAcPZcH5ha/aFO6mpp9rUbqavbCyrVtIICAgICAgICAgICAgICohMS2ZiluW+bd2t4Hxb+FlstPtS9a3VelHbx72n1exdPf8ASp9Grs4d3lhW6jZmoabBgeO1rhb4kFbijammqjMzj3T+zz93YuroqxFPSjnEx++FAggc82aCT3LbVVRTGZfo6u5TRGapwn6DA2t1k6x7OXt7Vr7urmd1G5q72uqq3Ubo8UwAsPLAFAQEBAQEBAQEBAQEBAQEEps3Llnb9oFvwv8AMBY2spzans3sHaNHS089mJ+e9c1pHmhAQEBAQEBAQEBAQEBAQEBBrOnp2xizAAP449q9PXcqrnNUvbV3Kq5zVL1XBwEBAQEBAQEBAQEBAQEBAQEHtSS5JGO9VwPuK4109KmY7HXeo6duqnnEtgrzryAgICAgICAgICAgICAgICAg1wvSPZiAgICAgICAgICAgICAgICAgFWOI2NHwHgF5ueLxtXGXKiCAgICAgICAgICAgICAgI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28" name="AutoShape 4" descr="data:image/jpeg;base64,/9j/4AAQSkZJRgABAQAAAQABAAD/2wCEAAkGBxQSEhUTEhQVFhUVGBcXFhcYFRobGhwYFBcWFhgXGB4cHSggHBolGxcVITEiJiorMi4uFx82ODMsNygtLisBCgoKDg0OGxAQGywlICQsLCwuNDQsLCwsLCwsLCw0LCwsLCwsLCwsLCwsLCwsLCwsLCwsLCwsLCwsLCwsLCwsLP/AABEIALEBHAMBEQACEQEDEQH/xAAcAAEAAgIDAQAAAAAAAAAAAAAABQYEBwECAwj/xABOEAABAwIDBAUIBQcICgMAAAABAAIDBBEFEiEGBzFBEyJRYXEUIzJSgZGhsUJTYpLRCCQzcoLB8BUWQ4OTorKzFzQ1REVjo9LT4SVzw//EABwBAQEAAgMBAQAAAAAAAAAAAAABBAUCAwYHCP/EAD4RAQABAwEEBgYJAgYDAQAAAAABAgMRBAUhMVESQWGRodEiUnGBsfAGExQVFjJTweEjM0JicpLS8UOCojT/2gAMAwEAAhEDEQA/AINfR30oQEBAQEBAQEBAQEBAQEBBHYmOsD3LJsTufOvpdb6Ospr50x4TP8MNdzyogICAgICAgICAgICAgICAgICCdWA+3iAgICAgICAgICAgICAgIMLE26NPiu+zO+Xifpjb3Wrn+qPgj1kPDCAgICAgICAgICAgICAgICAgIJ1YD7eICAgICAgICAgICAgICAgxsRb1PAj8F22Z9J5j6WW+looq9WqPGJhFrKfNxAQEBAQEBAQEBAQEBAQEBAQEE6sB9vEBAQEBAQEBAQEBAQEHKDglJnBM4YtbMzIeu37w5KUX7dNUTNUd8NJt+Kbuz7lMTGd08eUxKGNXH67PvD8V3TrtNHG5T/ujzfMPqbnqz3S48tj+sZ94fip94aX9Wn/dHmfUXPVnuceXR/WM+8FPvHSfqU98L9Rd9We48uj+sZ94J946T9Snvg+ou+rPceXR/WM+8E+8dJ+pT3wfUXfVnuPLo/rGfeCfeGl/Vp/3Qn1Fz1Z7ndlQx3B7T4OBXbRq7FycUV0z7JiUm1XTxie56rvdYgICAgICAgICAgIJ1YD7eICAgICAgICAgIOssgaC5xAA4kmwXGuumiOlVOIca66aKelVOIQ5x/pH9FSxSTyHgGNJv4AAuPuWlv7ctU7rUdLwhpNRt21ROLUdLwjzTUOxeOzC4p2Qg8Mz4wfaC4uHuC1dzbOpr4TFPsjzy1VzbWqr4TFPsjzyyaHdRij3/nUj2s/5MjHEnssXsA+Kxa9Zfr/NcnvmGJXrdRX+a7PfMJgbm4T+kZiLz29NSD5lyxaqpqnfOWLVVNU75yzIN0VKNPIpXd8ta1v+WwqbknDLj3RU3Oigb3muqX/AMZ809Fw3vCfdZQtdZxoI+53lRPvNc35JmIHrDuyoDox1A4/qTu+VauXSjl8PJMMv/RlAy35hRTjnlmnhP7IcZAT3Fw8VMx8wry/mxgjCG1dA6kcec5kEZ1sLTMkdFc9hcD3KbxM/6J8HcARSAg6giaa2vhIp0jCNxbcnhsrCIWyQO5ObI54v3iQm48CPFMq1DtNs/V4RKI6oZ4XEiOZty0j9zrcWn2XHHfbO21csTFF2elR4x5x2d3JhX9JTXvp3T8XRjgQCDcHgV7WiumumKqZzEtRMTE4lyuSCAgICAgICAgIJ1YD7eICAgICAgICAgxMVxBsEZe7Xk0dp7Fi6zV0aa306vdHOWLrNXRpbXTq90c5Tex26+oxHLU4i90UBs6OFuj3NOoJv6DSOZu492hXjdVq7uoqzcn3dUPF6vWXdTVm5Psjqj5725cM2ZpqWAwUsYga4WLo9HnlcvN3F1uZJKxcsTKIlgw6N/QsidPM3RzYxJNI02v52S5yEjnI4XV3rvdXU0HF1PiUdvUmqB8IZz8k3m9zDVUY0M9dFyvO6sjGv2pwB8U3m9NOwGN3GSpPhVTt/wvCmUy6/zYpSLPjMo/50kk3+a5yvSlxww8TEVK+GGCmps8xLWR2yEhti51mROsxoNy42AuBqSAWZMO01BM8WdR0Lu4yOPzp0z2iPfgBF7YfTsvxNLVvhf7C2KP8AxK57TDEOJSQdV8s0Idp0OIxtfCeWVtVES1pcbem+Q/ZQc4dC2GQMhzYdM89WB1pKKY2uehsQ0E6mzDE/S5aQkzzFlo8a67YalnQTO0Zd2aOQ2v5mSwzHj1XBrtCcttVxmOQ98ewaGsgfT1DQ6N4sRzB5OaeTgdQUicK+YMTwmTDaySim1AN4n8nNdq1w8Ry5EEL0uwNodCv7PXO6fy9k8vf8fa1+tsZj6yOMcXqvYNUICAgICAgICAgnVgPt4gICAgICAgICCIq6YVGIUNNbMHyszt5ZHyNBv3ZWu9i8zt+5E10Ucsz3/wDTzH0guR06KOUTPf8A9PqMBeeecRe0FNLK1kUTixsjwJpGuyvbEGuc4MPEOcQ1lxqA8kWICDMw6gjgjEcLGxsbwa0WGvE95J1JOpSZyTOWSgisVllZNTOY7zbnujmZYcHsJY8G18zXsaLXtaR3YLFSqIII2DDbVUlQ7UmOOJnc1pc91uzM5wv25G9ivUIrHt4GHUbiyeqjDxoWMvI4HjZwYDl9tlBDDfLhP17/AOxk/wC1BJ4dvGwqp6jauLXTLKDHe/LzgaCgVmz/AETT5OwTUj/0tGSC0A656Uk2YRx6O4abXblOpuUSeHYU9rX087hUU9h0Zk60gb9XLf07aWfxP0tRmdFTEUYa0NF7AAC5JOmmpOpPeUGtd+eyRq6QVMTbz0t3acXRcXt8W2Dx4OtxXKmqaZzHUkxlpfDqsSsB5jRw7/wX0TZutjV2Ir643T7f56mi1FmbVeOrqZS2DoEBAQEBAQEBBOrAfbxAQEBAQEBAQReNYv0NmMbnlfYNaBfibC4GpueAHFazaO0adNHRp31T85lrNo7Sp0sdGnfVPCOXbK+7udkRQStrcSdesmB6Cna0ySNBADnZGAnNYgGwswHU66eQu3K7tc11zmZeNu3a71c11zmZbOdjfZT1J/qvxK68OvCPxraKoZRVE9PRTmaPSOKQNu+9uuBG9xLQCTbQm1u9RHz3ie3WKukJqqqrgvewZHksfVDbs08SSrHasdrDp95GJxO6ldO4X06TK73h+YezVBsfYzfc15bFijA2xBbPG02uOBkYLkeLb+A4pBDbGEbT0dU7LT1MMrrZsjJGl1ha5y3vbUcuaiJdBo7Ftp67HK6TDqKUUlPFn6V5NnubG4Nc42Oa1+DG249Y9liEcvpdnMHGWX89nHpCwmN+YLbiJvgdfFUaqxWhdV1M0tDSz9BJI50bGxE5Q43y2YCAAbgAcAApMKxnYDURuBnpqljLjN5pzTlvrYuba9r8UiEX3dxti+kroaajknqKOdwaYZWAPjLjYuZlc4DL6RINiL3ANiE46lb0xnHpKd7QKWaoDjYeT2c4d7w7K1ov9o+xMbhOX0vb2KCExXGZYwclM5/iJB/lxSLlEQj512i2YqI6mSempjHG4ucIPOXAAzODGyxRPe0anqtOUeF1l6TVXNLc+stT7e113LdNyno1MKhrWytu3iOI5j/0vd6DaFrWW+lRx6464/jlLTXrFVqrEslZzoEBUesdO93otcfAFYl/X6bT/wB25TT7ZiHGqumnjLKjwiU8gPE/hdaW/wDSzZlrdFc1T/lpn4ziPF1TqbcdbLiwE/Sf7h+8/gtNf+nNH/hszP8AqmI8Iz8XTOsjqhlR4LEOOZ3ifwstNf8AphtG5+To0eynM/8A1mPB1Tq7k8NzJFBEP6NntaD81qq9t7RrnM36/dMx4RiHVN6560o9fXH6GEBAQEBAQEHKDruyhz11VUBrXVDHMgpQ8Xa2WZz29KRzEcUUj7cwDzsvCa6ua9RXM85jueC11ya9Tcmecx3bmysQIo31EnlPRRwsj8rrXtEtTJI/VsMQcCyNoaWHKGEXlFmjUnFYkoyHfQyQfm2H1s7W6F2UX07cmYX9qmExKd2U3qUVbJ0Jz0897COYBtz2Nde176WNj3Jgwt9XXwsc1kskbXSHKxr3tBcToA0E3J8FEY1fs7ST6TUsEn68LD7iRormVzLSW/LYijoooqilZ0TpJSxzA4lhGVzswBvlIIA0014INsbEbD0mHRtMEY6VzQHzO1e69iRf6LSQOqLDQKSStKI1tttufpq6Xp4Xmmle68pa3M19/SOW4yvPaNDrcEm6CV2Y3X4dRWLYRNILecms83HMAjK3xAv3q55CY2xwN9XSPghmfTyGxjexxbZzTcB2WxyngbePJQa0oN5VbhZFNjVLI8N6rahliXgcONmSac7g9ovdXcidl3yYQxpkaZHPt6LYCH+F3Wb/AHkwqvu3gYhWOf8AyNhhj6U3dUPYLuIGUOJNow6wAu4u0Cbh2dsXWebfiuNTQyVDxHHHHI/LndwaOs1oOnANAvzN0HriWwWL0INRQYlNUFmvQyF13AcQA5zmPPcQO7Xi3IsmxG08OO0b452ZJ4y0StaSC141ZPCfSacwuDxa5vPQmcFax3g7HyQsOIRAZ4pXQ1rWgBpcHWbUBo0a2RpY5zR6Ln6d2TptVXp7sXbc748Y5S67lFNdPRqYuGYWJY2SZ9HgGwGovxF+46LYav6bTRVNFqzvjnV+0R+7yt/UTarmjG+JSUeDRDiCfE/hZaS/9L9pXPyzTR7Kf+WWLOruTw3MqKlY30WNHsC0t/aesv8A927XP/tOO6N3g6arldXGXssHDgICAgIIdfcX6LEBAQEBAQEHKDtumrGxVs2cgFtXC63PLL5RSX8A+qi968Fq4mL9yP8ANPxeA1cTF+5E+tPxbfpYYJKitpKqNrjPK2oayRoc2WNsNPGHsuLHI6KxHEWB4OCxpYs8HjvH2kGE4eZIGxNfdkcEZbZlyRezW20DA46dyghtpd3lNjbaeuEjoJJIY3EsaCHNc0ObmBt1hci/ZYcgqS77N7n6WmnZUyyzVMkZDmdIQGhzfRdYakiwtc27lESu328WmwtuV/nahwuyFp17i8/Qb38TyB1QUXB9mq7H5YK7EXtjo2kvhgbe5bccBya62rySSBoACCLKy3YoggpG2m2VZRS5YcLmqYgATKx+mvEBrWOIt2m3u1QeWzW8uOtiEkcEoMcrY6lli90TXskLZQGNLntztDOAIuSbAa3AsT9q6Nur6hjP17s9+YCyYlMs6kq4KqPNE+KeI3F2ua9hI4jS4uFFY1TR0dO0yyR00TW6l7mRsA8SQEFE2h3y0zHdDh8T6yc6NDGkMv3aZn+DRY9qiZa32/wrGJov5SxEtjbG5ojiz5SzO4WLGC+XW1yTm0F+CvS6hsXZDfVRzsYysvTzWAc4i8TncLhwuW342cABfiVCM9bBoadtNtY5sFg2phc+Vo4BzmGQ+90bHeL0IXPEmsdSYt0lshM978LNpYmn4tPuQ6moNkP9Th8Hf43LQaz+/V89Tx20/wD9Vfu+EJhYrAEBAQEBAQVzyo9y9b+K9byo7p/5P079ko7Tyo9yv4r1vq0d0/8AI+yUdp5Ue5X8V6z1aO6fNPslHaeVHsCv4s1fqU+PmfZKOcnlR7AuX4t1XqU+PmfZKOcufKj2BX8W6n1KfHzPsdPOTyo9gT8W6j9Onx80+x085PKj2BX8Xaj9OnxPsdPOTyo9iv4uv/p098n2Onmhaiq8mq2VJZmif1J2AkZmOFni4IIJbqDyc0HiFhztH7ZdqrmmKZl436RbOmxci/Twq3T2T/MeMPoiginywysdFXU9hJC+QBlQwOabOa+2SQ5XWuRGbE3cedmXmNzTm/mqdUYn0AeA2mp7nMbAOLTK79pwMbQOZyoRGVk3NbyoBTx0FW8Rvj6sUjjZjmkktYTwa4XsL6EAc0mTGWzqmCrmeQ2ZkEHBpjaJJni3pZnjJHzsMr+RuOAQRiFE2k3JU9TI+VlROyRzdS89Jmk9d7ndYg8wPZ2KzOTOeKN2E20fhLv5KxcGLo/0E+pYWEmwJtrHe9ncuBtbSTK8WycD2xo6yaSCmnbK+Joc7KDlsSBdrrZXWJHA80cUBtRsbiNVK90eLyQRE3ZFHDlyjszska53iUHTZbBcUw9tW6epNe1sWamY57i90jQ4kHPctubDRzr3QQm6+ndhorKzFZYaZ9Y9r+je9rXCxkeTlvcXMmjeIsmUZ+Nb7cPiOWAS1L+AyMytvwtd9jr3NKCHdtXtBiGlHQikjP8ASSDUd95bAjwYVBR8f2QrXYnSUmI1fTSVJBJbI55jY5xDrB4Abo02sLadyJwbxpMPwzBIcwENO21jI83kfbW1z13n7I9gReDTO8zbt2NSxUVFG8xCS7RbryyatDrfRaAXWv2km3IN+4Vs9TU8bGQwRMDAALMbfTmTa5dzJ4kqkQ1/s/hLqLEK3E8ScBLPJJHSxNIfI+PN1cjG3LnZGRtA4gA3soIreftC+mw8UH++Vz3ySsaQTHHPK6ToyRxOrYh2hrj2KTMRGZcZmKYzPCN8obBaMwwRxHi1uvidTbuuSvOX7n1lyaubxOqvRevVXI65Zq6mOICAgICAgqqyH6nEBAQEBAQEBBjYlDnie37Jt4jUfFdtivo3IlgbTsRf0lyifVnHtjfHi3RuLqzJhEIcSejfKwX7A8uA9gdbwC3r5Q0rvbiMuOVLBbM58LBc2FzFE0X7kWIzOFj2g2Pgnx2lwsOLImUzI3OZbNeOKSUnUWzONib+sVHOd+/s/d47Qw4ls9URU9JWvljm1ijIzfSDcpjdcAkkC7bX7kcVwi24x6Fv5xhPS25xB1/c0v8Akhj5yru0G9JtYRTVmCiSRp6sbpXCQONtGjos4J00HFDHYk9ntoq2nY4UGzpgzcSQ8F1uGYuY1zgLnnzKZMMbDN4+OV876akpoGSR36S7D5vK7Kcxe+wN9LWvoVHFMP2Hx6r/ANbxURNP0Yc3DsIYIwfC5RMKNvM3aDC4Yajp31GeXJNmbluSC4Eaki+V/EnkqN2YdDheHQMmY2mpo3sa5shyhzmuFx1j1nmx7SiRhVdoN+VDEHNpmyVD7HKcuSO/eXda3g1VWlafGa6txJlRG4urJJB0ZaBoeADQdA0Dt4Aa9qhPBdtrdi46GA1mMVT6qrlu2KFrzYvt9J56xjbe5tl5DmERdNyWwPkcQrKhv5xM3qNI1ijOvDk92hPYLDTVVW1EVqrentQMKcBRtgFXOBdzmulnyku1JPosB0aCXAm4DQASpKTua/wHCJDI6rq3GSpkOYlxuW37ftW07hoFptZq/rPQo4fF5faW0frv6Vv8vX2/wsC17TiAgICAgICCqrIfqcQEBAQEBAQEHSf0XeB+StP5odV/+1V7J+Da/wCT7/sr+vl+TF6F8eac3ystjNX4xn3wxlBXcIx6emqY6uN5M0ZBDn3dcBuTK65uW5Or4cLIud+VgxfeJNU4hT4hLFEX04YGxjNkORz3g6kkG7r8eQRcwvsX5QZt1qAE9oqbfAxH5om5UKzeV0uMRYo6m0ibkEPS8sj23z5OILy70eQHepvNy7u/KCjtpQvv/wDeB/8Amp6XL57l9H5/7UzYbeY2hq62pfTmTyx5fZslshzyPtq3rDr93BJiepxWis/KBcbiKhaDyL5y73gMHzV34FN2k24xPGI3RGPNCzrvjghcQMtyHPPWcANeYCm6OI42I3b1eLM6ZsjGQtd0eeRzieqBoxoBuACOJAVzvG3dmNytDTWdUZqp49fqx37mA6+Di5VFY3mhuEYvRYhFDGYhG5ghYWx9ZjXsNgBoMsjbG3FqidkM/YfZ2oxerGL4m20QsaWA8LA3Y6x/oxxHrnXhxLhuRVUdtDjEdHTS1MxsyJpce88GtHe5xAHeQg+dMBElbUS4jU9Z8jjkHIW007mgBo8CtXtDUY/p0+/yaDbGsmP6FPv8lnWpedEBAQEBAQEBBVVkP1OICAgICAgICDzn9F3gfkrR+aHTf/tVeyfg2x+T7/sr+vl+TF6F8fU3fhgbI8TgqZgfJ6lojkeL3a9oLC/xaxzHAc8hCjlEx1tf4bsZNM+shaR09G1z+iAJ6Rsbsryw9wLSNOtcJkmnfg2c2Fq6+B89I1kgjcWvYHgSA2DgbOtcEHSx1sUymGJs9snWVxe2lgdIYrZxma3Lmva+cj1Xe5MmHOO7JVlFJHHVQmN0v6O7mkO1ANi1xGhI58wmTC8U24jEHenLTMH67yfgy3xVRGbY7sX4dJRsfO2TyqToyWsIDDmYObjm9O/LguMzgbowXdJhdPY9B0zh9KZxffvLdGf3VYgXA4fGInQtY1kZaW5WNDQA4WNgNAmBqDc9iX8m1dZhFW9rC15kic4gNcQ0ZrXOmaPI8DsBXHOJyJjave2wSeS4VH5ZUuOUOaCYwe1ttZLd1m876WVyOuye7KSWYV2NSeUVBsRCSCxnMB1tHW9UdUa8VYG0wFR5zzNY0ve4Na0Euc42AA1JJOgCD5+3h7WuxqoFJSkijhdmfJa2dw0z+HENHO5J7ui/fi1T0p9zD1erp09vp1ceqObMpoGxsaxgs1oAA7gvPVVTVM1Txl425XVcqmurjL0XFwEBAQEBAQEBBVVkP1OICAgICAgICDxqzaN57Gu+RXO3Ga49rG1lXR09yeVM/Bt/cEy2EsPbLKf7wH7lv3yNbtq9nIcQpn004OV2ocPSY4ei9vePiCRwKI1JhuzuL4HK+SnpoK9jr3lDLz5Or1OPSC+VvVGcaKYXKu7I7WuwrEaioqKOoggqA7NAGG7XFwc0jOGXAOcAaWDkHXBdvYKPG5qunz+R1LvOtLbOAkAc5wAPFsmYjuuOaCd31bY0FfSQ+Sz55o5g4DJI0hhY4O1c0W1DPcnWdS94Tvcwx8MbpakMkLG52GOS4dYZho0g631BTJhr3fFt7SVbqPyOQymCUyuORzQLZLAFwFybHh2KTGRb3b8KN1mwU9XK8j0Wxt49npE+4FMyjwdtvjlXpRYV0AJtnqL8PWGfox8HJvEazc7V105qcWrG532zNiaC6wFgA4gNZYAcGlI3C6bOU9BQgw4ZTmeT0Xvis7UGxEs7iGCx1yZrjWzUyM2pxN7XhtTL5wgEUdGHPksfrH2D8t/p2iaOZKkyMLaHaY0zBJXTsoojqyCMiSqktbQnVrewhgda4PSBXI11iVfX7Ru6OFrqbDmHi8nzhYdMx+m644C4aeJJAvq9obXsaKMVzmrlHH2z87+pZormJmnj1Z4MhuAGiaIujLG9vEOPbm5lamnW06qenFWf29zxevt6mm50tRHl7ur9+bhcmCICAgICAgICAgqqyH6nEBAQEBAQEHIF9AokzhlV+EOFNNJJ1bRPIbzvlNr9i67Wpib9FNO/fHxaXamtp+zXKad+aZjvhtjcfDlwamPrGZ3/AFpAPgAvTPmi24Pijahry0jNHJJFI3m10bi2zhxFxZw7Q4EaEJCyjHYhUUjiKhj56e92TxMzSMB+jPGwZnW+sYDp6Qba5cBLUGJQVDc0MscreByODh3g24HuKZR1qMGp3+nBC4/aiYfmFRFy7L0x/wBwoT4sb/4lMLl0bs3SN9KhoG/ss/fEEHsYsNi1tRR252hapMxHExL0j2jpAPMPE2trUzHTa9/RBwHibAJ0oRh4htDKLC0FIHaB1XK0vvyywxu61+zpGnuUmoYZo+nvnZU1t76TDyelHd0ZAzs7CWS+KcRh7Q49BSDLX1zIQBpSUd2usRo1zm3ltxs5vRBMCmR7c1lXenwGhFPESc1Q9ovcnVxJ6gdqSbl7jxWHqtfp9LTm9VEdnGZ93zHa5U0zPBI4BuuYJPKMSldWTu1IcSY799+s+3fYdy8hr/pLdu5o08dCOf8Ainy+Pa7qbURxbCjYGgNaAABYACwAHAAcgvNVVTVOZdrmRgcCHAEHiCLhKappnMTvcaqYqjo1RmFdxLZNj7mE5D6p1b+I/jRbbT7XuU7rsZjn1/y0Wr2DauelZnozy4x5x87lWxDDJYTaRpA5O4tPgVvLGptXozRPn3PNanRX9NOLlOO3q72Gu9iiAgICAgICCqrIfqcQEBAQEBBm0GGPl1As31j+7tXRdv0W/axr2qotbuM8ljocOZF6IufWPH/0tbdv1XOPBqb2oru8eHJ47RwOfSzNaLuMbrDt0vYLno64pv0VVcMw1+somqxXTTxxK47jMcjqMMjhaR0lNeORvOznOcx3gQePa1y9vDxM81sxXZ5kr+mje+CoAAE0RAJA4NkaQWys7nA2ubEHVMGXSlqa1nVmhimtwkhkyZu90cnoHuD3JvNzpVwtlOaTD87u13k5PvL7oMc4XGf+HD2uiA+DipjsXPa8ZNnmO/4ZRn9d7f3QuTHYZ7XMWzQHo0OGxd4j6T4dEz5pgyyY9n5rWNRHF301JHGf+r0o+CYTLJOz0R1mknlsNc87w23exhbH/dTox1oqGNbw8IwzMynbHJL6lMxvH7TwMvHjqT3JGOoVuWvx3F/R/wDjqV3i15Hj+kJ8MgIK02t29pNNuienVyj954fH2Oym3MpXZ7dZRU/XlBqZeJdLq2542Zw+9mXlNZ9ItXf3UT0I7OPfx7sO2LdMLxFGGgNaA0DQACwA7AAtFVVNU5ni7HZcQQEBBw9oIsQCDxB4KxMxOYSYiqMTwV/EtlI33MR6N3Zxb7uXs9y22n2tco3XPSjx/n53tHq9hWbnpWvRnw7ur3dyq4hhUsB84029YatPt/Fbyxq7V/8AJO/l1vNarQ39NP8AUp3c+Md/mwlkMMQEBAQEFVWQ/U4gICAg9aenc82YCT/HHsXCuumiM1S667lNEZqlP0GBtbrJ1j2fRH4rAu6uZ3Ubvi1d7W1VbqN0eKXCw2CKAgqlRRVWH1Xl2G8TfpYbXDgdXDL9Jp42GoPDu9Fs/adM0xbvTiY4T5vPbQ2ZVFU3LUZieMeTZWy2+GhqbMqHGkm4ObL6Fxxs/gB+tlW+iWhmF9pq6KQZo5GPB5teCPeCmYMS9TK31h7wrlGNUYrBHrJNEwD1pGj5lTMLiVdxPeZhcHpVkTj2RXl/ywQPaUyYVKv35wkltHSTzu5XswePVzO+AXGqummM1TEe1ypoqqnFMTPsQlVvCx2o/QwQ0zTwcWguHj0jjf7iw7m0tNR/jz7N/wDDMt7N1Nf+HHt3fy7w7F4niTWuxHESYjr0cZOo72gNYDfnZy0es+k1q3M02qJme3dH7/s6a9NVbrmmvqXPZvYeiobGGEGQf0snWf4gnRv7IC8xrNr6rV7rlW7lG6P59+XKmiI4LGtY5CAgICAgICAgOaCLHUHkrEzG+EmImMSgMS2Wik1j827u1afZy9i2un2tdt7rnpR49/m0ur2HYu77foz4d3V7lVxHCJYPTb1fWGrffy9tlvNPrLN/8k7+XX8+x5nVbP1Gm/uU7ucb4/j34YCyWEICAgqqyH6nEBAARJnCYoMDc7WTqjs5n8Fh3dXFO6jewL+upp3Ub58E/BA1gytAA/jj2rX111VzmqWrrrqrnNU5ei4OIgICAgwMRwWCf9LE1x7bWd94WPxWRZ1d6z+SqY+Hcx72ks3vz0xPx70YdiKL6o/2j/8AuWV97ar1vCPJjfdWl9XxnzP5kUf1R/tH/in3tqvW8IT7p0vq+Mg2Iovqj/aP/FPvbVet4R5H3TpfV8Z82VTbL0kfowM/au//ABErqr2hqa+Nc+7d8HdRs/TUcKI+PxS0cYaLNAA7ALD4LEmqapzMsuKYpjEQ7Liq4bLS3gt6riPf1v3rUa6nF3POHndqUYv55xHl+yXWE1wgICAgICAgICAgIBCsThJjKCxLZeKS5Z5t3d6Ptby9lls9PtW7b3V+lHj3+bT6vYli96VHoz2cO7ywquJYNLBq9t2+s3Vvt7Pat7p9bZv/AJZ38p4vM6vZuo02+uMxzjfH8e9HLKYAgqqyH6nEGZQ4a+XgLN9Y8PZ2rpu36LfHix72potcePJY6HDWRcBd3rHj7Oxa27qKrnsai9qa7vHhyZi6HQICAgICAgICAgICAgILFshLrI3tAcPZcH5ha/aFO6mpp9rUbqavbCyrVtIICAgICAgICAgICAgICohMS2ZiluW+bd2t4Hxb+FlstPtS9a3VelHbx72n1exdPf8ASp9Grs4d3lhW6jZmoabBgeO1rhb4kFbijammqjMzj3T+zz93YuroqxFPSjnEx++FAggc82aCT3LbVVRTGZfo6u5TRGapwn6DA2t1k6x7OXt7Vr7urmd1G5q72uqq3Ubo8UwAsPLAFAQEBAQEBAQEBAQEBAQEEps3Llnb9oFvwv8AMBY2spzans3sHaNHS089mJ+e9c1pHmhAQEBAQEBAQEBAQEBAQEBBrOnp2xizAAP449q9PXcqrnNUvbV3Kq5zVL1XBwEBAQEBAQEBAQEBAQEBAQEHtSS5JGO9VwPuK4109KmY7HXeo6duqnnEtgrzryAgICAgICAgICAgICAgICAg1wvSPZiAgICAgICAgICAgICAgICAgFWOI2NHwHgF5ueLxtXGXKiCAgICAgICAgICAgICAgI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0" name="AutoShape 6" descr="data:image/jpeg;base64,/9j/4AAQSkZJRgABAQAAAQABAAD/2wCEAAkGBxQSEhUTEhQVFhUVGBcXFhcYFRobGhwYFBcWFhgXGB4cHSggHBolGxcVITEiJiorMi4uFx82ODMsNygtLisBCgoKDg0OGxAQGywlICQsLCwuNDQsLCwsLCwsLCw0LCwsLCwsLCwsLCwsLCwsLCwsLCwsLCwsLCwsLCwsLCwsLP/AABEIALEBHAMBEQACEQEDEQH/xAAcAAEAAgIDAQAAAAAAAAAAAAAABQYEBwECAwj/xABOEAABAwIDBAUIBQcICgMAAAABAAIDBBEFEiEGBzFBEyJRYXEUIzJSgZGhsUJTYpLRCCQzcoLB8BUWQ4OTorKzFzQ1REVjo9LT4SVzw//EABwBAQEAAgMBAQAAAAAAAAAAAAABBAUCAwYHCP/EAD4RAQABAwEEBgYJAgYDAQAAAAABAgMRBAUhMVESQWGRodEiUnGBsfAGExQVFjJTweEjM0JicpLS8UOCojT/2gAMAwEAAhEDEQA/AINfR30oQEBAQEBAQEBAQEBAQEBBHYmOsD3LJsTufOvpdb6Ospr50x4TP8MNdzyogICAgICAgICAgICAgICAgICCdWA+3iAgICAgICAgICAgICAgIMLE26NPiu+zO+Xifpjb3Wrn+qPgj1kPDCAgICAgICAgICAgICAgICAgIJ1YD7eICAgICAgICAgICAgICAgxsRb1PAj8F22Z9J5j6WW+looq9WqPGJhFrKfNxAQEBAQEBAQEBAQEBAQEBAQEE6sB9vEBAQEBAQEBAQEBAQEHKDglJnBM4YtbMzIeu37w5KUX7dNUTNUd8NJt+Kbuz7lMTGd08eUxKGNXH67PvD8V3TrtNHG5T/ujzfMPqbnqz3S48tj+sZ94fip94aX9Wn/dHmfUXPVnuceXR/WM+8FPvHSfqU98L9Rd9We48uj+sZ94J946T9Snvg+ou+rPceXR/WM+8E+8dJ+pT3wfUXfVnuPLo/rGfeCfeGl/Vp/3Qn1Fz1Z7ndlQx3B7T4OBXbRq7FycUV0z7JiUm1XTxie56rvdYgICAgICAgICAgIJ1YD7eICAgICAgICAgIOssgaC5xAA4kmwXGuumiOlVOIca66aKelVOIQ5x/pH9FSxSTyHgGNJv4AAuPuWlv7ctU7rUdLwhpNRt21ROLUdLwjzTUOxeOzC4p2Qg8Mz4wfaC4uHuC1dzbOpr4TFPsjzy1VzbWqr4TFPsjzyyaHdRij3/nUj2s/5MjHEnssXsA+Kxa9Zfr/NcnvmGJXrdRX+a7PfMJgbm4T+kZiLz29NSD5lyxaqpqnfOWLVVNU75yzIN0VKNPIpXd8ta1v+WwqbknDLj3RU3Oigb3muqX/AMZ809Fw3vCfdZQtdZxoI+53lRPvNc35JmIHrDuyoDox1A4/qTu+VauXSjl8PJMMv/RlAy35hRTjnlmnhP7IcZAT3Fw8VMx8wry/mxgjCG1dA6kcec5kEZ1sLTMkdFc9hcD3KbxM/6J8HcARSAg6giaa2vhIp0jCNxbcnhsrCIWyQO5ObI54v3iQm48CPFMq1DtNs/V4RKI6oZ4XEiOZty0j9zrcWn2XHHfbO21csTFF2elR4x5x2d3JhX9JTXvp3T8XRjgQCDcHgV7WiumumKqZzEtRMTE4lyuSCAgICAgICAgIJ1YD7eICAgICAgICAgxMVxBsEZe7Xk0dp7Fi6zV0aa306vdHOWLrNXRpbXTq90c5Tex26+oxHLU4i90UBs6OFuj3NOoJv6DSOZu492hXjdVq7uoqzcn3dUPF6vWXdTVm5Psjqj5725cM2ZpqWAwUsYga4WLo9HnlcvN3F1uZJKxcsTKIlgw6N/QsidPM3RzYxJNI02v52S5yEjnI4XV3rvdXU0HF1PiUdvUmqB8IZz8k3m9zDVUY0M9dFyvO6sjGv2pwB8U3m9NOwGN3GSpPhVTt/wvCmUy6/zYpSLPjMo/50kk3+a5yvSlxww8TEVK+GGCmps8xLWR2yEhti51mROsxoNy42AuBqSAWZMO01BM8WdR0Lu4yOPzp0z2iPfgBF7YfTsvxNLVvhf7C2KP8AxK57TDEOJSQdV8s0Idp0OIxtfCeWVtVES1pcbem+Q/ZQc4dC2GQMhzYdM89WB1pKKY2uehsQ0E6mzDE/S5aQkzzFlo8a67YalnQTO0Zd2aOQ2v5mSwzHj1XBrtCcttVxmOQ98ewaGsgfT1DQ6N4sRzB5OaeTgdQUicK+YMTwmTDaySim1AN4n8nNdq1w8Ry5EEL0uwNodCv7PXO6fy9k8vf8fa1+tsZj6yOMcXqvYNUICAgICAgICAgnVgPt4gICAgICAgICCIq6YVGIUNNbMHyszt5ZHyNBv3ZWu9i8zt+5E10Ucsz3/wDTzH0guR06KOUTPf8A9PqMBeeecRe0FNLK1kUTixsjwJpGuyvbEGuc4MPEOcQ1lxqA8kWICDMw6gjgjEcLGxsbwa0WGvE95J1JOpSZyTOWSgisVllZNTOY7zbnujmZYcHsJY8G18zXsaLXtaR3YLFSqIII2DDbVUlQ7UmOOJnc1pc91uzM5wv25G9ivUIrHt4GHUbiyeqjDxoWMvI4HjZwYDl9tlBDDfLhP17/AOxk/wC1BJ4dvGwqp6jauLXTLKDHe/LzgaCgVmz/AETT5OwTUj/0tGSC0A656Uk2YRx6O4abXblOpuUSeHYU9rX087hUU9h0Zk60gb9XLf07aWfxP0tRmdFTEUYa0NF7AAC5JOmmpOpPeUGtd+eyRq6QVMTbz0t3acXRcXt8W2Dx4OtxXKmqaZzHUkxlpfDqsSsB5jRw7/wX0TZutjV2Ir643T7f56mi1FmbVeOrqZS2DoEBAQEBAQEBBOrAfbxAQEBAQEBAQReNYv0NmMbnlfYNaBfibC4GpueAHFazaO0adNHRp31T85lrNo7Sp0sdGnfVPCOXbK+7udkRQStrcSdesmB6Cna0ySNBADnZGAnNYgGwswHU66eQu3K7tc11zmZeNu3a71c11zmZbOdjfZT1J/qvxK68OvCPxraKoZRVE9PRTmaPSOKQNu+9uuBG9xLQCTbQm1u9RHz3ie3WKukJqqqrgvewZHksfVDbs08SSrHasdrDp95GJxO6ldO4X06TK73h+YezVBsfYzfc15bFijA2xBbPG02uOBkYLkeLb+A4pBDbGEbT0dU7LT1MMrrZsjJGl1ha5y3vbUcuaiJdBo7Ftp67HK6TDqKUUlPFn6V5NnubG4Nc42Oa1+DG249Y9liEcvpdnMHGWX89nHpCwmN+YLbiJvgdfFUaqxWhdV1M0tDSz9BJI50bGxE5Q43y2YCAAbgAcAApMKxnYDURuBnpqljLjN5pzTlvrYuba9r8UiEX3dxti+kroaajknqKOdwaYZWAPjLjYuZlc4DL6RINiL3ANiE46lb0xnHpKd7QKWaoDjYeT2c4d7w7K1ov9o+xMbhOX0vb2KCExXGZYwclM5/iJB/lxSLlEQj512i2YqI6mSempjHG4ucIPOXAAzODGyxRPe0anqtOUeF1l6TVXNLc+stT7e113LdNyno1MKhrWytu3iOI5j/0vd6DaFrWW+lRx6464/jlLTXrFVqrEslZzoEBUesdO93otcfAFYl/X6bT/wB25TT7ZiHGqumnjLKjwiU8gPE/hdaW/wDSzZlrdFc1T/lpn4ziPF1TqbcdbLiwE/Sf7h+8/gtNf+nNH/hszP8AqmI8Iz8XTOsjqhlR4LEOOZ3ifwstNf8AphtG5+To0eynM/8A1mPB1Tq7k8NzJFBEP6NntaD81qq9t7RrnM36/dMx4RiHVN6560o9fXH6GEBAQEBAQEHKDruyhz11VUBrXVDHMgpQ8Xa2WZz29KRzEcUUj7cwDzsvCa6ua9RXM85jueC11ya9Tcmecx3bmysQIo31EnlPRRwsj8rrXtEtTJI/VsMQcCyNoaWHKGEXlFmjUnFYkoyHfQyQfm2H1s7W6F2UX07cmYX9qmExKd2U3qUVbJ0Jz0897COYBtz2Nde176WNj3Jgwt9XXwsc1kskbXSHKxr3tBcToA0E3J8FEY1fs7ST6TUsEn68LD7iRormVzLSW/LYijoooqilZ0TpJSxzA4lhGVzswBvlIIA0014INsbEbD0mHRtMEY6VzQHzO1e69iRf6LSQOqLDQKSStKI1tttufpq6Xp4Xmmle68pa3M19/SOW4yvPaNDrcEm6CV2Y3X4dRWLYRNILecms83HMAjK3xAv3q55CY2xwN9XSPghmfTyGxjexxbZzTcB2WxyngbePJQa0oN5VbhZFNjVLI8N6rahliXgcONmSac7g9ovdXcidl3yYQxpkaZHPt6LYCH+F3Wb/AHkwqvu3gYhWOf8AyNhhj6U3dUPYLuIGUOJNow6wAu4u0Cbh2dsXWebfiuNTQyVDxHHHHI/LndwaOs1oOnANAvzN0HriWwWL0INRQYlNUFmvQyF13AcQA5zmPPcQO7Xi3IsmxG08OO0b452ZJ4y0StaSC141ZPCfSacwuDxa5vPQmcFax3g7HyQsOIRAZ4pXQ1rWgBpcHWbUBo0a2RpY5zR6Ln6d2TptVXp7sXbc748Y5S67lFNdPRqYuGYWJY2SZ9HgGwGovxF+46LYav6bTRVNFqzvjnV+0R+7yt/UTarmjG+JSUeDRDiCfE/hZaS/9L9pXPyzTR7Kf+WWLOruTw3MqKlY30WNHsC0t/aesv8A927XP/tOO6N3g6arldXGXssHDgICAgIIdfcX6LEBAQEBAQEHKDtumrGxVs2cgFtXC63PLL5RSX8A+qi968Fq4mL9yP8ANPxeA1cTF+5E+tPxbfpYYJKitpKqNrjPK2oayRoc2WNsNPGHsuLHI6KxHEWB4OCxpYs8HjvH2kGE4eZIGxNfdkcEZbZlyRezW20DA46dyghtpd3lNjbaeuEjoJJIY3EsaCHNc0ObmBt1hci/ZYcgqS77N7n6WmnZUyyzVMkZDmdIQGhzfRdYakiwtc27lESu328WmwtuV/nahwuyFp17i8/Qb38TyB1QUXB9mq7H5YK7EXtjo2kvhgbe5bccBya62rySSBoACCLKy3YoggpG2m2VZRS5YcLmqYgATKx+mvEBrWOIt2m3u1QeWzW8uOtiEkcEoMcrY6lli90TXskLZQGNLntztDOAIuSbAa3AsT9q6Nur6hjP17s9+YCyYlMs6kq4KqPNE+KeI3F2ua9hI4jS4uFFY1TR0dO0yyR00TW6l7mRsA8SQEFE2h3y0zHdDh8T6yc6NDGkMv3aZn+DRY9qiZa32/wrGJov5SxEtjbG5ojiz5SzO4WLGC+XW1yTm0F+CvS6hsXZDfVRzsYysvTzWAc4i8TncLhwuW342cABfiVCM9bBoadtNtY5sFg2phc+Vo4BzmGQ+90bHeL0IXPEmsdSYt0lshM978LNpYmn4tPuQ6moNkP9Th8Hf43LQaz+/V89Tx20/wD9Vfu+EJhYrAEBAQEBAQVzyo9y9b+K9byo7p/5P079ko7Tyo9yv4r1vq0d0/8AI+yUdp5Ue5X8V6z1aO6fNPslHaeVHsCv4s1fqU+PmfZKOcnlR7AuX4t1XqU+PmfZKOcufKj2BX8W6n1KfHzPsdPOTyo9gT8W6j9Onx80+x085PKj2BX8Xaj9OnxPsdPOTyo9iv4uv/p098n2Onmhaiq8mq2VJZmif1J2AkZmOFni4IIJbqDyc0HiFhztH7ZdqrmmKZl436RbOmxci/Twq3T2T/MeMPoiginywysdFXU9hJC+QBlQwOabOa+2SQ5XWuRGbE3cedmXmNzTm/mqdUYn0AeA2mp7nMbAOLTK79pwMbQOZyoRGVk3NbyoBTx0FW8Rvj6sUjjZjmkktYTwa4XsL6EAc0mTGWzqmCrmeQ2ZkEHBpjaJJni3pZnjJHzsMr+RuOAQRiFE2k3JU9TI+VlROyRzdS89Jmk9d7ndYg8wPZ2KzOTOeKN2E20fhLv5KxcGLo/0E+pYWEmwJtrHe9ncuBtbSTK8WycD2xo6yaSCmnbK+Joc7KDlsSBdrrZXWJHA80cUBtRsbiNVK90eLyQRE3ZFHDlyjszska53iUHTZbBcUw9tW6epNe1sWamY57i90jQ4kHPctubDRzr3QQm6+ndhorKzFZYaZ9Y9r+je9rXCxkeTlvcXMmjeIsmUZ+Nb7cPiOWAS1L+AyMytvwtd9jr3NKCHdtXtBiGlHQikjP8ASSDUd95bAjwYVBR8f2QrXYnSUmI1fTSVJBJbI55jY5xDrB4Abo02sLadyJwbxpMPwzBIcwENO21jI83kfbW1z13n7I9gReDTO8zbt2NSxUVFG8xCS7RbryyatDrfRaAXWv2km3IN+4Vs9TU8bGQwRMDAALMbfTmTa5dzJ4kqkQ1/s/hLqLEK3E8ScBLPJJHSxNIfI+PN1cjG3LnZGRtA4gA3soIreftC+mw8UH++Vz3ySsaQTHHPK6ToyRxOrYh2hrj2KTMRGZcZmKYzPCN8obBaMwwRxHi1uvidTbuuSvOX7n1lyaubxOqvRevVXI65Zq6mOICAgICAgqqyH6nEBAQEBAQEBBjYlDnie37Jt4jUfFdtivo3IlgbTsRf0lyifVnHtjfHi3RuLqzJhEIcSejfKwX7A8uA9gdbwC3r5Q0rvbiMuOVLBbM58LBc2FzFE0X7kWIzOFj2g2Pgnx2lwsOLImUzI3OZbNeOKSUnUWzONib+sVHOd+/s/d47Qw4ls9URU9JWvljm1ijIzfSDcpjdcAkkC7bX7kcVwi24x6Fv5xhPS25xB1/c0v8Akhj5yru0G9JtYRTVmCiSRp6sbpXCQONtGjos4J00HFDHYk9ntoq2nY4UGzpgzcSQ8F1uGYuY1zgLnnzKZMMbDN4+OV876akpoGSR36S7D5vK7Kcxe+wN9LWvoVHFMP2Hx6r/ANbxURNP0Yc3DsIYIwfC5RMKNvM3aDC4Yajp31GeXJNmbluSC4Eaki+V/EnkqN2YdDheHQMmY2mpo3sa5shyhzmuFx1j1nmx7SiRhVdoN+VDEHNpmyVD7HKcuSO/eXda3g1VWlafGa6txJlRG4urJJB0ZaBoeADQdA0Dt4Aa9qhPBdtrdi46GA1mMVT6qrlu2KFrzYvt9J56xjbe5tl5DmERdNyWwPkcQrKhv5xM3qNI1ijOvDk92hPYLDTVVW1EVqrentQMKcBRtgFXOBdzmulnyku1JPosB0aCXAm4DQASpKTua/wHCJDI6rq3GSpkOYlxuW37ftW07hoFptZq/rPQo4fF5faW0frv6Vv8vX2/wsC17TiAgICAgICCqrIfqcQEBAQEBAQEHSf0XeB+StP5odV/+1V7J+Da/wCT7/sr+vl+TF6F8eac3ystjNX4xn3wxlBXcIx6emqY6uN5M0ZBDn3dcBuTK65uW5Or4cLIud+VgxfeJNU4hT4hLFEX04YGxjNkORz3g6kkG7r8eQRcwvsX5QZt1qAE9oqbfAxH5om5UKzeV0uMRYo6m0ibkEPS8sj23z5OILy70eQHepvNy7u/KCjtpQvv/wDeB/8Amp6XL57l9H5/7UzYbeY2hq62pfTmTyx5fZslshzyPtq3rDr93BJiepxWis/KBcbiKhaDyL5y73gMHzV34FN2k24xPGI3RGPNCzrvjghcQMtyHPPWcANeYCm6OI42I3b1eLM6ZsjGQtd0eeRzieqBoxoBuACOJAVzvG3dmNytDTWdUZqp49fqx37mA6+Di5VFY3mhuEYvRYhFDGYhG5ghYWx9ZjXsNgBoMsjbG3FqidkM/YfZ2oxerGL4m20QsaWA8LA3Y6x/oxxHrnXhxLhuRVUdtDjEdHTS1MxsyJpce88GtHe5xAHeQg+dMBElbUS4jU9Z8jjkHIW007mgBo8CtXtDUY/p0+/yaDbGsmP6FPv8lnWpedEBAQEBAQEBBVVkP1OICAgICAgICDzn9F3gfkrR+aHTf/tVeyfg2x+T7/sr+vl+TF6F8fU3fhgbI8TgqZgfJ6lojkeL3a9oLC/xaxzHAc8hCjlEx1tf4bsZNM+shaR09G1z+iAJ6Rsbsryw9wLSNOtcJkmnfg2c2Fq6+B89I1kgjcWvYHgSA2DgbOtcEHSx1sUymGJs9snWVxe2lgdIYrZxma3Lmva+cj1Xe5MmHOO7JVlFJHHVQmN0v6O7mkO1ANi1xGhI58wmTC8U24jEHenLTMH67yfgy3xVRGbY7sX4dJRsfO2TyqToyWsIDDmYObjm9O/LguMzgbowXdJhdPY9B0zh9KZxffvLdGf3VYgXA4fGInQtY1kZaW5WNDQA4WNgNAmBqDc9iX8m1dZhFW9rC15kic4gNcQ0ZrXOmaPI8DsBXHOJyJjave2wSeS4VH5ZUuOUOaCYwe1ttZLd1m876WVyOuye7KSWYV2NSeUVBsRCSCxnMB1tHW9UdUa8VYG0wFR5zzNY0ve4Na0Euc42AA1JJOgCD5+3h7WuxqoFJSkijhdmfJa2dw0z+HENHO5J7ui/fi1T0p9zD1erp09vp1ceqObMpoGxsaxgs1oAA7gvPVVTVM1Txl425XVcqmurjL0XFwEBAQEBAQEBBVVkP1OICAgICAgICDxqzaN57Gu+RXO3Ga49rG1lXR09yeVM/Bt/cEy2EsPbLKf7wH7lv3yNbtq9nIcQpn004OV2ocPSY4ei9vePiCRwKI1JhuzuL4HK+SnpoK9jr3lDLz5Or1OPSC+VvVGcaKYXKu7I7WuwrEaioqKOoggqA7NAGG7XFwc0jOGXAOcAaWDkHXBdvYKPG5qunz+R1LvOtLbOAkAc5wAPFsmYjuuOaCd31bY0FfSQ+Sz55o5g4DJI0hhY4O1c0W1DPcnWdS94Tvcwx8MbpakMkLG52GOS4dYZho0g631BTJhr3fFt7SVbqPyOQymCUyuORzQLZLAFwFybHh2KTGRb3b8KN1mwU9XK8j0Wxt49npE+4FMyjwdtvjlXpRYV0AJtnqL8PWGfox8HJvEazc7V105qcWrG532zNiaC6wFgA4gNZYAcGlI3C6bOU9BQgw4ZTmeT0Xvis7UGxEs7iGCx1yZrjWzUyM2pxN7XhtTL5wgEUdGHPksfrH2D8t/p2iaOZKkyMLaHaY0zBJXTsoojqyCMiSqktbQnVrewhgda4PSBXI11iVfX7Ru6OFrqbDmHi8nzhYdMx+m644C4aeJJAvq9obXsaKMVzmrlHH2z87+pZormJmnj1Z4MhuAGiaIujLG9vEOPbm5lamnW06qenFWf29zxevt6mm50tRHl7ur9+bhcmCICAgICAgICAgqqyH6nEBAQEBAQEHIF9AokzhlV+EOFNNJJ1bRPIbzvlNr9i67Wpib9FNO/fHxaXamtp+zXKad+aZjvhtjcfDlwamPrGZ3/AFpAPgAvTPmi24Pijahry0jNHJJFI3m10bi2zhxFxZw7Q4EaEJCyjHYhUUjiKhj56e92TxMzSMB+jPGwZnW+sYDp6Qba5cBLUGJQVDc0MscreByODh3g24HuKZR1qMGp3+nBC4/aiYfmFRFy7L0x/wBwoT4sb/4lMLl0bs3SN9KhoG/ss/fEEHsYsNi1tRR252hapMxHExL0j2jpAPMPE2trUzHTa9/RBwHibAJ0oRh4htDKLC0FIHaB1XK0vvyywxu61+zpGnuUmoYZo+nvnZU1t76TDyelHd0ZAzs7CWS+KcRh7Q49BSDLX1zIQBpSUd2usRo1zm3ltxs5vRBMCmR7c1lXenwGhFPESc1Q9ovcnVxJ6gdqSbl7jxWHqtfp9LTm9VEdnGZ93zHa5U0zPBI4BuuYJPKMSldWTu1IcSY799+s+3fYdy8hr/pLdu5o08dCOf8Ainy+Pa7qbURxbCjYGgNaAABYACwAHAAcgvNVVTVOZdrmRgcCHAEHiCLhKappnMTvcaqYqjo1RmFdxLZNj7mE5D6p1b+I/jRbbT7XuU7rsZjn1/y0Wr2DauelZnozy4x5x87lWxDDJYTaRpA5O4tPgVvLGptXozRPn3PNanRX9NOLlOO3q72Gu9iiAgICAgICCqrIfqcQEBAQEBBm0GGPl1As31j+7tXRdv0W/axr2qotbuM8ljocOZF6IufWPH/0tbdv1XOPBqb2oru8eHJ47RwOfSzNaLuMbrDt0vYLno64pv0VVcMw1+somqxXTTxxK47jMcjqMMjhaR0lNeORvOznOcx3gQePa1y9vDxM81sxXZ5kr+mje+CoAAE0RAJA4NkaQWys7nA2ubEHVMGXSlqa1nVmhimtwkhkyZu90cnoHuD3JvNzpVwtlOaTD87u13k5PvL7oMc4XGf+HD2uiA+DipjsXPa8ZNnmO/4ZRn9d7f3QuTHYZ7XMWzQHo0OGxd4j6T4dEz5pgyyY9n5rWNRHF301JHGf+r0o+CYTLJOz0R1mknlsNc87w23exhbH/dTox1oqGNbw8IwzMynbHJL6lMxvH7TwMvHjqT3JGOoVuWvx3F/R/wDjqV3i15Hj+kJ8MgIK02t29pNNuienVyj954fH2Oym3MpXZ7dZRU/XlBqZeJdLq2542Zw+9mXlNZ9ItXf3UT0I7OPfx7sO2LdMLxFGGgNaA0DQACwA7AAtFVVNU5ni7HZcQQEBBw9oIsQCDxB4KxMxOYSYiqMTwV/EtlI33MR6N3Zxb7uXs9y22n2tco3XPSjx/n53tHq9hWbnpWvRnw7ur3dyq4hhUsB84029YatPt/Fbyxq7V/8AJO/l1vNarQ39NP8AUp3c+Md/mwlkMMQEBAQEFVWQ/U4gICAg9aenc82YCT/HHsXCuumiM1S667lNEZqlP0GBtbrJ1j2fRH4rAu6uZ3Ubvi1d7W1VbqN0eKXCw2CKAgqlRRVWH1Xl2G8TfpYbXDgdXDL9Jp42GoPDu9Fs/adM0xbvTiY4T5vPbQ2ZVFU3LUZieMeTZWy2+GhqbMqHGkm4ObL6Fxxs/gB+tlW+iWhmF9pq6KQZo5GPB5teCPeCmYMS9TK31h7wrlGNUYrBHrJNEwD1pGj5lTMLiVdxPeZhcHpVkTj2RXl/ywQPaUyYVKv35wkltHSTzu5XswePVzO+AXGqummM1TEe1ypoqqnFMTPsQlVvCx2o/QwQ0zTwcWguHj0jjf7iw7m0tNR/jz7N/wDDMt7N1Nf+HHt3fy7w7F4niTWuxHESYjr0cZOo72gNYDfnZy0es+k1q3M02qJme3dH7/s6a9NVbrmmvqXPZvYeiobGGEGQf0snWf4gnRv7IC8xrNr6rV7rlW7lG6P59+XKmiI4LGtY5CAgICAgICAgOaCLHUHkrEzG+EmImMSgMS2Wik1j827u1afZy9i2un2tdt7rnpR49/m0ur2HYu77foz4d3V7lVxHCJYPTb1fWGrffy9tlvNPrLN/8k7+XX8+x5nVbP1Gm/uU7ucb4/j34YCyWEICAgqqyH6nEBAARJnCYoMDc7WTqjs5n8Fh3dXFO6jewL+upp3Ub58E/BA1gytAA/jj2rX111VzmqWrrrqrnNU5ei4OIgICAgwMRwWCf9LE1x7bWd94WPxWRZ1d6z+SqY+Hcx72ks3vz0xPx70YdiKL6o/2j/8AuWV97ar1vCPJjfdWl9XxnzP5kUf1R/tH/in3tqvW8IT7p0vq+Mg2Iovqj/aP/FPvbVet4R5H3TpfV8Z82VTbL0kfowM/au//ABErqr2hqa+Nc+7d8HdRs/TUcKI+PxS0cYaLNAA7ALD4LEmqapzMsuKYpjEQ7Liq4bLS3gt6riPf1v3rUa6nF3POHndqUYv55xHl+yXWE1wgICAgICAgICAgIBCsThJjKCxLZeKS5Z5t3d6Ptby9lls9PtW7b3V+lHj3+bT6vYli96VHoz2cO7ywquJYNLBq9t2+s3Vvt7Pat7p9bZv/AJZ38p4vM6vZuo02+uMxzjfH8e9HLKYAgqqyH6nEGZQ4a+XgLN9Y8PZ2rpu36LfHix72potcePJY6HDWRcBd3rHj7Oxa27qKrnsai9qa7vHhyZi6HQICAgICAgICAgICAgILFshLrI3tAcPZcH5ha/aFO6mpp9rUbqavbCyrVtIICAgICAgICAgICAgICohMS2ZiluW+bd2t4Hxb+FlstPtS9a3VelHbx72n1exdPf8ASp9Grs4d3lhW6jZmoabBgeO1rhb4kFbijammqjMzj3T+zz93YuroqxFPSjnEx++FAggc82aCT3LbVVRTGZfo6u5TRGapwn6DA2t1k6x7OXt7Vr7urmd1G5q72uqq3Ubo8UwAsPLAFAQEBAQEBAQEBAQEBAQEEps3Llnb9oFvwv8AMBY2spzans3sHaNHS089mJ+e9c1pHmhAQEBAQEBAQEBAQEBAQEBBrOnp2xizAAP449q9PXcqrnNUvbV3Kq5zVL1XBwEBAQEBAQEBAQEBAQEBAQEHtSS5JGO9VwPuK4109KmY7HXeo6duqnnEtgrzryAgICAgICAgICAgICAgICAg1wvSPZiAgICAgICAgICAgICAgICAgFWOI2NHwHgF5ueLxtXGXKiCAgICAgICAgICAgICAgI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s://encrypted-tbn1.gstatic.com/images?q=tbn:ANd9GcRPOPx1sIDcInHLtb3463MunRu2Fv43eUXACVdCb46jOTMr6gtw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5769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394722"/>
          </a:xfrm>
        </p:spPr>
        <p:txBody>
          <a:bodyPr>
            <a:normAutofit/>
          </a:bodyPr>
          <a:lstStyle/>
          <a:p>
            <a:r>
              <a:rPr lang="en-NZ" sz="5400" dirty="0" smtClean="0">
                <a:solidFill>
                  <a:srgbClr val="FF0000"/>
                </a:solidFill>
              </a:rPr>
              <a:t>Now its finished, no joke, or is it</a:t>
            </a:r>
            <a:br>
              <a:rPr lang="en-NZ" sz="5400" dirty="0" smtClean="0">
                <a:solidFill>
                  <a:srgbClr val="FF0000"/>
                </a:solidFill>
              </a:rPr>
            </a:br>
            <a:r>
              <a:rPr lang="en-NZ" sz="5400" dirty="0" smtClean="0">
                <a:solidFill>
                  <a:srgbClr val="FF0000"/>
                </a:solidFill>
              </a:rPr>
              <a:t>MILKY WAY IS THE BEST!!!!!!!!!</a:t>
            </a:r>
            <a:br>
              <a:rPr lang="en-NZ" sz="5400" dirty="0" smtClean="0">
                <a:solidFill>
                  <a:srgbClr val="FF0000"/>
                </a:solidFill>
              </a:rPr>
            </a:br>
            <a:r>
              <a:rPr lang="en-NZ" sz="5400" dirty="0" smtClean="0">
                <a:solidFill>
                  <a:srgbClr val="FF0000"/>
                </a:solidFill>
              </a:rPr>
              <a:t/>
            </a:r>
            <a:br>
              <a:rPr lang="en-NZ" sz="5400" dirty="0" smtClean="0">
                <a:solidFill>
                  <a:srgbClr val="FF0000"/>
                </a:solidFill>
              </a:rPr>
            </a:br>
            <a:r>
              <a:rPr lang="en-NZ" sz="5400" dirty="0" smtClean="0">
                <a:solidFill>
                  <a:srgbClr val="FF0000"/>
                </a:solidFill>
              </a:rPr>
              <a:t>Scrumptious, Delicious Milky Way, Nothing Beats It.</a:t>
            </a:r>
            <a:endParaRPr lang="en-NZ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260</Words>
  <Application>Microsoft Office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Milky Way (The Chocolate)</vt:lpstr>
      <vt:lpstr>What is a Milky Way?</vt:lpstr>
      <vt:lpstr>Where is the Milky Way in top favourite list of chocolate?</vt:lpstr>
      <vt:lpstr>When was the first Milky Way bar made?</vt:lpstr>
      <vt:lpstr>Random facts on Milky Way?</vt:lpstr>
      <vt:lpstr>Thanks for watching, Adios Amigos</vt:lpstr>
      <vt:lpstr>Troll, You Thought This Was Finished, Well It’s Not, There’s One More Slide With A FACT!! On It, Not Opinion, Fact. </vt:lpstr>
      <vt:lpstr>FACT!! + Opinion</vt:lpstr>
      <vt:lpstr>Now its finished, no joke, or is it MILKY WAY IS THE BEST!!!!!!!!!  Scrumptious, Delicious Milky Way, Nothing Beats It.</vt:lpstr>
      <vt:lpstr>The End  Written By: Liam Illustrated By: Google Images Edited By: Liam  Produced By: Liam Directed By: Liam Opinionated By: Liam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Waiter</dc:title>
  <dc:creator>Dinggone</dc:creator>
  <cp:lastModifiedBy>Dinggone</cp:lastModifiedBy>
  <cp:revision>27</cp:revision>
  <dcterms:created xsi:type="dcterms:W3CDTF">2014-11-24T06:47:04Z</dcterms:created>
  <dcterms:modified xsi:type="dcterms:W3CDTF">2014-12-04T07:18:53Z</dcterms:modified>
</cp:coreProperties>
</file>